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Lst>
  <p:notesMasterIdLst>
    <p:notesMasterId r:id="rId7"/>
  </p:notesMasterIdLst>
  <p:sldIdLst>
    <p:sldId id="1516" r:id="rId4"/>
    <p:sldId id="2014" r:id="rId5"/>
    <p:sldId id="1984" r:id="rId6"/>
    <p:sldId id="1985" r:id="rId8"/>
    <p:sldId id="1986" r:id="rId9"/>
    <p:sldId id="1987" r:id="rId10"/>
    <p:sldId id="1988" r:id="rId11"/>
    <p:sldId id="1990" r:id="rId12"/>
    <p:sldId id="2027" r:id="rId13"/>
    <p:sldId id="1992" r:id="rId14"/>
    <p:sldId id="1993" r:id="rId15"/>
    <p:sldId id="2015" r:id="rId16"/>
    <p:sldId id="1996" r:id="rId17"/>
    <p:sldId id="1997" r:id="rId18"/>
    <p:sldId id="2028" r:id="rId19"/>
    <p:sldId id="2029" r:id="rId20"/>
    <p:sldId id="2030" r:id="rId21"/>
    <p:sldId id="1998" r:id="rId22"/>
    <p:sldId id="1999" r:id="rId23"/>
    <p:sldId id="2000" r:id="rId24"/>
    <p:sldId id="2001" r:id="rId25"/>
    <p:sldId id="2002" r:id="rId26"/>
    <p:sldId id="2003" r:id="rId27"/>
    <p:sldId id="2004" r:id="rId28"/>
    <p:sldId id="2005" r:id="rId29"/>
    <p:sldId id="2006" r:id="rId30"/>
    <p:sldId id="2007" r:id="rId31"/>
    <p:sldId id="2008" r:id="rId32"/>
    <p:sldId id="2016" r:id="rId33"/>
    <p:sldId id="2009" r:id="rId34"/>
    <p:sldId id="2010" r:id="rId35"/>
    <p:sldId id="2011" r:id="rId36"/>
    <p:sldId id="2012" r:id="rId37"/>
    <p:sldId id="2013" r:id="rId38"/>
    <p:sldId id="1666" r:id="rId39"/>
    <p:sldId id="1898" r:id="rId40"/>
    <p:sldId id="1899" r:id="rId41"/>
    <p:sldId id="1950" r:id="rId42"/>
    <p:sldId id="1949" r:id="rId43"/>
    <p:sldId id="1900" r:id="rId44"/>
    <p:sldId id="1901" r:id="rId45"/>
    <p:sldId id="1902" r:id="rId46"/>
    <p:sldId id="1903" r:id="rId47"/>
    <p:sldId id="1952" r:id="rId48"/>
    <p:sldId id="2056" r:id="rId49"/>
    <p:sldId id="2071" r:id="rId50"/>
    <p:sldId id="1965" r:id="rId51"/>
    <p:sldId id="1961" r:id="rId52"/>
    <p:sldId id="1968" r:id="rId53"/>
    <p:sldId id="1971" r:id="rId54"/>
    <p:sldId id="2031" r:id="rId55"/>
    <p:sldId id="2032" r:id="rId56"/>
    <p:sldId id="1955" r:id="rId57"/>
    <p:sldId id="1959" r:id="rId58"/>
    <p:sldId id="1904" r:id="rId59"/>
    <p:sldId id="1905" r:id="rId60"/>
    <p:sldId id="1906" r:id="rId61"/>
    <p:sldId id="1960" r:id="rId62"/>
    <p:sldId id="2036" r:id="rId63"/>
    <p:sldId id="1938" r:id="rId64"/>
    <p:sldId id="1942" r:id="rId65"/>
    <p:sldId id="1939" r:id="rId66"/>
    <p:sldId id="1940" r:id="rId67"/>
    <p:sldId id="1941" r:id="rId68"/>
    <p:sldId id="1915" r:id="rId69"/>
    <p:sldId id="2037" r:id="rId70"/>
    <p:sldId id="1917" r:id="rId71"/>
    <p:sldId id="1918" r:id="rId72"/>
    <p:sldId id="1919" r:id="rId73"/>
    <p:sldId id="1920" r:id="rId74"/>
    <p:sldId id="2068" r:id="rId75"/>
    <p:sldId id="2069" r:id="rId76"/>
    <p:sldId id="2017" r:id="rId77"/>
    <p:sldId id="2018" r:id="rId78"/>
    <p:sldId id="2019" r:id="rId79"/>
    <p:sldId id="2038" r:id="rId80"/>
    <p:sldId id="2039" r:id="rId81"/>
    <p:sldId id="2040" r:id="rId82"/>
    <p:sldId id="2041" r:id="rId83"/>
    <p:sldId id="2042" r:id="rId84"/>
    <p:sldId id="2020" r:id="rId85"/>
    <p:sldId id="2021" r:id="rId86"/>
    <p:sldId id="2022" r:id="rId87"/>
    <p:sldId id="2023" r:id="rId88"/>
    <p:sldId id="2053" r:id="rId89"/>
    <p:sldId id="2054" r:id="rId90"/>
    <p:sldId id="2024" r:id="rId91"/>
    <p:sldId id="2025" r:id="rId92"/>
    <p:sldId id="1881" r:id="rId93"/>
    <p:sldId id="712" r:id="rId94"/>
    <p:sldId id="2072" r:id="rId95"/>
  </p:sldIdLst>
  <p:sldSz cx="12192000" cy="6858000"/>
  <p:notesSz cx="7099300" cy="10234930"/>
  <p:defaultTextStyle>
    <a:defPPr>
      <a:defRPr lang="zh-CN"/>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59F"/>
    <a:srgbClr val="3399FF"/>
    <a:srgbClr val="00FF00"/>
    <a:srgbClr val="FF9933"/>
    <a:srgbClr val="C4940C"/>
    <a:srgbClr val="FFA289"/>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78541"/>
  </p:normalViewPr>
  <p:slideViewPr>
    <p:cSldViewPr showGuides="1">
      <p:cViewPr varScale="1">
        <p:scale>
          <a:sx n="114" d="100"/>
          <a:sy n="114" d="100"/>
        </p:scale>
        <p:origin x="-46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6931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eaLnBrk="1" hangingPunct="1">
              <a:defRPr sz="1300">
                <a:latin typeface="Arial" panose="020B0604020202020204" pitchFamily="34" charset="0"/>
                <a:ea typeface="宋体" panose="02010600030101010101" pitchFamily="2" charset="-122"/>
              </a:defRPr>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931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eaLnBrk="1" hangingPunct="1">
              <a:defRPr sz="1300">
                <a:latin typeface="Arial" panose="020B0604020202020204" pitchFamily="34" charset="0"/>
                <a:ea typeface="宋体" panose="02010600030101010101" pitchFamily="2" charset="-122"/>
              </a:defRPr>
            </a:lvl1pPr>
          </a:lstStyle>
          <a:p>
            <a:pPr marL="0" marR="0" lvl="0" indent="0" algn="r" defTabSz="99060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532" name="Rectangle 4"/>
          <p:cNvSpPr>
            <a:spLocks noGrp="1" noRot="1" noChangeAspect="1" noTextEdit="1"/>
          </p:cNvSpPr>
          <p:nvPr>
            <p:ph type="sldImg" idx="2"/>
          </p:nvPr>
        </p:nvSpPr>
        <p:spPr>
          <a:xfrm>
            <a:off x="139700" y="768350"/>
            <a:ext cx="6819900" cy="3836988"/>
          </a:xfrm>
          <a:prstGeom prst="rect">
            <a:avLst/>
          </a:prstGeom>
          <a:noFill/>
          <a:ln w="9525" cap="flat" cmpd="sng">
            <a:solidFill>
              <a:srgbClr val="000000"/>
            </a:solidFill>
            <a:prstDash val="solid"/>
            <a:miter/>
            <a:headEnd type="none" w="med" len="med"/>
            <a:tailEnd type="none" w="med" len="med"/>
          </a:ln>
        </p:spPr>
      </p:sp>
      <p:sp>
        <p:nvSpPr>
          <p:cNvPr id="269317" name="Rectangle 5"/>
          <p:cNvSpPr>
            <a:spLocks noGrp="1" noChangeArrowheads="1"/>
          </p:cNvSpPr>
          <p:nvPr>
            <p:ph type="body" sz="quarter" idx="3"/>
          </p:nvPr>
        </p:nvSpPr>
        <p:spPr bwMode="auto">
          <a:xfrm>
            <a:off x="709613" y="4860925"/>
            <a:ext cx="5680075" cy="4605338"/>
          </a:xfrm>
          <a:prstGeom prst="rect">
            <a:avLst/>
          </a:prstGeom>
          <a:noFill/>
          <a:ln w="9525">
            <a:noFill/>
            <a:miter lim="800000"/>
          </a:ln>
          <a:effectLst/>
        </p:spPr>
        <p:txBody>
          <a:bodyPr vert="horz" wrap="square" lIns="99048" tIns="49524" rIns="99048" bIns="49524"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931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eaLnBrk="1" hangingPunct="1">
              <a:defRPr sz="1300">
                <a:latin typeface="Arial" panose="020B0604020202020204" pitchFamily="34" charset="0"/>
                <a:ea typeface="宋体" panose="02010600030101010101" pitchFamily="2" charset="-122"/>
              </a:defRPr>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931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幻灯片图像占位符 1"/>
          <p:cNvSpPr>
            <a:spLocks noGrp="1" noRot="1" noChangeAspect="1" noTextEdit="1"/>
          </p:cNvSpPr>
          <p:nvPr>
            <p:ph type="sldImg"/>
          </p:nvPr>
        </p:nvSpPr>
        <p:spPr>
          <a:xfrm>
            <a:off x="141288" y="768350"/>
            <a:ext cx="6819900" cy="3836988"/>
          </a:xfrm>
          <a:ln/>
        </p:spPr>
      </p:sp>
      <p:sp>
        <p:nvSpPr>
          <p:cNvPr id="151555" name="备注占位符 2"/>
          <p:cNvSpPr>
            <a:spLocks noGrp="1"/>
          </p:cNvSpPr>
          <p:nvPr>
            <p:ph type="body" idx="1"/>
          </p:nvPr>
        </p:nvSpPr>
        <p:spPr>
          <a:ln/>
        </p:spPr>
        <p:txBody>
          <a:bodyPr wrap="square" lIns="99048" tIns="49524" rIns="99048" bIns="49524" anchor="t" anchorCtr="0"/>
          <a:p>
            <a:pPr lvl="0"/>
            <a:endParaRPr lang="zh-CN" altLang="en-US" dirty="0"/>
          </a:p>
        </p:txBody>
      </p:sp>
      <p:sp>
        <p:nvSpPr>
          <p:cNvPr id="15155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a:xfrm>
            <a:off x="141288" y="768350"/>
            <a:ext cx="6819900" cy="3836988"/>
          </a:xfrm>
          <a:ln/>
        </p:spPr>
      </p:sp>
      <p:sp>
        <p:nvSpPr>
          <p:cNvPr id="16077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077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幻灯片图像占位符 1"/>
          <p:cNvSpPr>
            <a:spLocks noGrp="1" noRot="1" noChangeAspect="1" noTextEdit="1"/>
          </p:cNvSpPr>
          <p:nvPr>
            <p:ph type="sldImg"/>
          </p:nvPr>
        </p:nvSpPr>
        <p:spPr>
          <a:xfrm>
            <a:off x="141288" y="768350"/>
            <a:ext cx="6819900" cy="3836988"/>
          </a:xfrm>
          <a:ln/>
        </p:spPr>
      </p:sp>
      <p:sp>
        <p:nvSpPr>
          <p:cNvPr id="16179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179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幻灯片图像占位符 1"/>
          <p:cNvSpPr>
            <a:spLocks noGrp="1" noRot="1" noChangeAspect="1" noTextEdit="1"/>
          </p:cNvSpPr>
          <p:nvPr>
            <p:ph type="sldImg"/>
          </p:nvPr>
        </p:nvSpPr>
        <p:spPr>
          <a:xfrm>
            <a:off x="141288" y="768350"/>
            <a:ext cx="6819900" cy="3836988"/>
          </a:xfrm>
          <a:ln/>
        </p:spPr>
      </p:sp>
      <p:sp>
        <p:nvSpPr>
          <p:cNvPr id="16281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282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幻灯片图像占位符 1"/>
          <p:cNvSpPr>
            <a:spLocks noGrp="1" noRot="1" noChangeAspect="1" noTextEdit="1"/>
          </p:cNvSpPr>
          <p:nvPr>
            <p:ph type="sldImg"/>
          </p:nvPr>
        </p:nvSpPr>
        <p:spPr>
          <a:xfrm>
            <a:off x="141288" y="768350"/>
            <a:ext cx="6819900" cy="3836988"/>
          </a:xfrm>
          <a:ln/>
        </p:spPr>
      </p:sp>
      <p:sp>
        <p:nvSpPr>
          <p:cNvPr id="16384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384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幻灯片图像占位符 1"/>
          <p:cNvSpPr>
            <a:spLocks noGrp="1" noRot="1" noChangeAspect="1" noTextEdit="1"/>
          </p:cNvSpPr>
          <p:nvPr>
            <p:ph type="sldImg"/>
          </p:nvPr>
        </p:nvSpPr>
        <p:spPr>
          <a:xfrm>
            <a:off x="141288" y="768350"/>
            <a:ext cx="6819900" cy="3836988"/>
          </a:xfrm>
          <a:ln/>
        </p:spPr>
      </p:sp>
      <p:sp>
        <p:nvSpPr>
          <p:cNvPr id="16486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486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幻灯片图像占位符 1"/>
          <p:cNvSpPr>
            <a:spLocks noGrp="1" noRot="1" noChangeAspect="1" noTextEdit="1"/>
          </p:cNvSpPr>
          <p:nvPr>
            <p:ph type="sldImg"/>
          </p:nvPr>
        </p:nvSpPr>
        <p:spPr>
          <a:xfrm>
            <a:off x="141288" y="768350"/>
            <a:ext cx="6819900" cy="3836988"/>
          </a:xfrm>
          <a:ln/>
        </p:spPr>
      </p:sp>
      <p:sp>
        <p:nvSpPr>
          <p:cNvPr id="16589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589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幻灯片图像占位符 1"/>
          <p:cNvSpPr>
            <a:spLocks noGrp="1" noRot="1" noChangeAspect="1" noTextEdit="1"/>
          </p:cNvSpPr>
          <p:nvPr>
            <p:ph type="sldImg"/>
          </p:nvPr>
        </p:nvSpPr>
        <p:spPr>
          <a:xfrm>
            <a:off x="141288" y="768350"/>
            <a:ext cx="6819900" cy="3836988"/>
          </a:xfrm>
          <a:ln/>
        </p:spPr>
      </p:sp>
      <p:sp>
        <p:nvSpPr>
          <p:cNvPr id="16691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691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幻灯片图像占位符 1"/>
          <p:cNvSpPr>
            <a:spLocks noGrp="1" noRot="1" noChangeAspect="1" noTextEdit="1"/>
          </p:cNvSpPr>
          <p:nvPr>
            <p:ph type="sldImg"/>
          </p:nvPr>
        </p:nvSpPr>
        <p:spPr>
          <a:xfrm>
            <a:off x="141288" y="768350"/>
            <a:ext cx="6819900" cy="3836988"/>
          </a:xfrm>
          <a:ln/>
        </p:spPr>
      </p:sp>
      <p:sp>
        <p:nvSpPr>
          <p:cNvPr id="16793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794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
          <p:cNvSpPr>
            <a:spLocks noGrp="1" noRot="1" noChangeAspect="1" noTextEdit="1"/>
          </p:cNvSpPr>
          <p:nvPr>
            <p:ph type="sldImg"/>
          </p:nvPr>
        </p:nvSpPr>
        <p:spPr>
          <a:xfrm>
            <a:off x="141288" y="768350"/>
            <a:ext cx="6819900" cy="3836988"/>
          </a:xfrm>
          <a:ln/>
        </p:spPr>
      </p:sp>
      <p:sp>
        <p:nvSpPr>
          <p:cNvPr id="16896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896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幻灯片图像占位符 1"/>
          <p:cNvSpPr>
            <a:spLocks noGrp="1" noRot="1" noChangeAspect="1" noTextEdit="1"/>
          </p:cNvSpPr>
          <p:nvPr>
            <p:ph type="sldImg"/>
          </p:nvPr>
        </p:nvSpPr>
        <p:spPr>
          <a:xfrm>
            <a:off x="141288" y="768350"/>
            <a:ext cx="6819900" cy="3836988"/>
          </a:xfrm>
          <a:ln/>
        </p:spPr>
      </p:sp>
      <p:sp>
        <p:nvSpPr>
          <p:cNvPr id="16998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6998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fld>
            <a:endParaRPr lang="en-US" altLang="zh-CN" sz="1300" dirty="0"/>
          </a:p>
        </p:txBody>
      </p:sp>
      <p:sp>
        <p:nvSpPr>
          <p:cNvPr id="152579" name="Rectangle 2"/>
          <p:cNvSpPr>
            <a:spLocks noGrp="1" noRot="1" noChangeAspect="1" noTextEdit="1"/>
          </p:cNvSpPr>
          <p:nvPr>
            <p:ph type="sldImg"/>
          </p:nvPr>
        </p:nvSpPr>
        <p:spPr>
          <a:ln/>
        </p:spPr>
      </p:sp>
      <p:sp>
        <p:nvSpPr>
          <p:cNvPr id="152580"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幻灯片图像占位符 1"/>
          <p:cNvSpPr>
            <a:spLocks noGrp="1" noRot="1" noChangeAspect="1" noTextEdit="1"/>
          </p:cNvSpPr>
          <p:nvPr>
            <p:ph type="sldImg"/>
          </p:nvPr>
        </p:nvSpPr>
        <p:spPr>
          <a:xfrm>
            <a:off x="141288" y="768350"/>
            <a:ext cx="6819900" cy="3836988"/>
          </a:xfrm>
          <a:ln/>
        </p:spPr>
      </p:sp>
      <p:sp>
        <p:nvSpPr>
          <p:cNvPr id="17101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7101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幻灯片图像占位符 1"/>
          <p:cNvSpPr>
            <a:spLocks noGrp="1" noRot="1" noChangeAspect="1" noTextEdit="1"/>
          </p:cNvSpPr>
          <p:nvPr>
            <p:ph type="sldImg"/>
          </p:nvPr>
        </p:nvSpPr>
        <p:spPr>
          <a:xfrm>
            <a:off x="141288" y="768350"/>
            <a:ext cx="6819900" cy="3836988"/>
          </a:xfrm>
          <a:ln/>
        </p:spPr>
      </p:sp>
      <p:sp>
        <p:nvSpPr>
          <p:cNvPr id="17203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720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幻灯片图像占位符 1"/>
          <p:cNvSpPr>
            <a:spLocks noGrp="1" noRot="1" noChangeAspect="1" noTextEdit="1"/>
          </p:cNvSpPr>
          <p:nvPr>
            <p:ph type="sldImg"/>
          </p:nvPr>
        </p:nvSpPr>
        <p:spPr>
          <a:xfrm>
            <a:off x="141288" y="768350"/>
            <a:ext cx="6819900" cy="3836988"/>
          </a:xfrm>
          <a:ln/>
        </p:spPr>
      </p:sp>
      <p:sp>
        <p:nvSpPr>
          <p:cNvPr id="17305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7306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幻灯片图像占位符 1"/>
          <p:cNvSpPr>
            <a:spLocks noGrp="1" noRot="1" noChangeAspect="1" noTextEdit="1"/>
          </p:cNvSpPr>
          <p:nvPr>
            <p:ph type="sldImg"/>
          </p:nvPr>
        </p:nvSpPr>
        <p:spPr>
          <a:xfrm>
            <a:off x="141288" y="768350"/>
            <a:ext cx="6819900" cy="3836988"/>
          </a:xfrm>
          <a:ln/>
        </p:spPr>
      </p:sp>
      <p:sp>
        <p:nvSpPr>
          <p:cNvPr id="17408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7408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75107" name="Rectangle 2"/>
          <p:cNvSpPr>
            <a:spLocks noGrp="1" noRot="1" noChangeAspect="1" noTextEdit="1"/>
          </p:cNvSpPr>
          <p:nvPr>
            <p:ph type="sldImg"/>
          </p:nvPr>
        </p:nvSpPr>
        <p:spPr>
          <a:ln/>
        </p:spPr>
      </p:sp>
      <p:sp>
        <p:nvSpPr>
          <p:cNvPr id="175108"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76131" name="Rectangle 2"/>
          <p:cNvSpPr>
            <a:spLocks noGrp="1" noRot="1" noChangeAspect="1" noTextEdit="1"/>
          </p:cNvSpPr>
          <p:nvPr>
            <p:ph type="sldImg"/>
          </p:nvPr>
        </p:nvSpPr>
        <p:spPr>
          <a:ln/>
        </p:spPr>
      </p:sp>
      <p:sp>
        <p:nvSpPr>
          <p:cNvPr id="176132"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615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77155" name="Rectangle 2"/>
          <p:cNvSpPr>
            <a:spLocks noGrp="1" noRot="1" noChangeAspect="1" noTextEdit="1"/>
          </p:cNvSpPr>
          <p:nvPr>
            <p:ph type="sldImg"/>
          </p:nvPr>
        </p:nvSpPr>
        <p:spPr>
          <a:xfrm>
            <a:off x="141288" y="768350"/>
            <a:ext cx="6819900" cy="3836988"/>
          </a:xfrm>
          <a:ln/>
        </p:spPr>
      </p:sp>
      <p:sp>
        <p:nvSpPr>
          <p:cNvPr id="177156"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
        <p:nvSpPr>
          <p:cNvPr id="178179" name="Rectangle 2"/>
          <p:cNvSpPr>
            <a:spLocks noGrp="1" noRot="1" noChangeAspect="1" noTextEdit="1"/>
          </p:cNvSpPr>
          <p:nvPr>
            <p:ph type="sldImg"/>
          </p:nvPr>
        </p:nvSpPr>
        <p:spPr>
          <a:xfrm>
            <a:off x="92075" y="746125"/>
            <a:ext cx="6613525" cy="3721100"/>
          </a:xfrm>
          <a:ln/>
        </p:spPr>
      </p:sp>
      <p:sp>
        <p:nvSpPr>
          <p:cNvPr id="178180" name="Rectangle 3"/>
          <p:cNvSpPr>
            <a:spLocks noGrp="1"/>
          </p:cNvSpPr>
          <p:nvPr>
            <p:ph type="body" idx="1"/>
          </p:nvPr>
        </p:nvSpPr>
        <p:spPr>
          <a:xfrm>
            <a:off x="906463" y="4716463"/>
            <a:ext cx="4984750" cy="296862"/>
          </a:xfrm>
          <a:ln/>
        </p:spPr>
        <p:txBody>
          <a:bodyPr wrap="square" lIns="88230" tIns="44115" rIns="88230" bIns="44115" anchor="t" anchorCtr="0"/>
          <a:p>
            <a:pPr lvl="0" eaLnBrk="1" hangingPunct="1"/>
            <a:endParaRPr lang="zh-CN"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79203" name="Rectangle 2"/>
          <p:cNvSpPr>
            <a:spLocks noGrp="1" noRot="1" noChangeAspect="1" noTextEdit="1"/>
          </p:cNvSpPr>
          <p:nvPr>
            <p:ph type="sldImg"/>
          </p:nvPr>
        </p:nvSpPr>
        <p:spPr>
          <a:ln/>
        </p:spPr>
      </p:sp>
      <p:sp>
        <p:nvSpPr>
          <p:cNvPr id="179204"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488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80227" name="Rectangle 2"/>
          <p:cNvSpPr>
            <a:spLocks noGrp="1" noRot="1" noChangeAspect="1" noTextEdit="1"/>
          </p:cNvSpPr>
          <p:nvPr>
            <p:ph type="sldImg"/>
          </p:nvPr>
        </p:nvSpPr>
        <p:spPr>
          <a:xfrm>
            <a:off x="141288" y="768350"/>
            <a:ext cx="6819900" cy="3836988"/>
          </a:xfrm>
          <a:ln/>
        </p:spPr>
      </p:sp>
      <p:sp>
        <p:nvSpPr>
          <p:cNvPr id="180228"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53603" name="Rectangle 2"/>
          <p:cNvSpPr>
            <a:spLocks noGrp="1" noRot="1" noChangeAspect="1" noTextEdit="1"/>
          </p:cNvSpPr>
          <p:nvPr>
            <p:ph type="sldImg"/>
          </p:nvPr>
        </p:nvSpPr>
        <p:spPr>
          <a:ln/>
        </p:spPr>
      </p:sp>
      <p:sp>
        <p:nvSpPr>
          <p:cNvPr id="153604" name="Rectangle 3"/>
          <p:cNvSpPr>
            <a:spLocks noGrp="1"/>
          </p:cNvSpPr>
          <p:nvPr>
            <p:ph type="body" idx="1"/>
          </p:nvPr>
        </p:nvSpPr>
        <p:spPr>
          <a:xfrm>
            <a:off x="946150" y="4860925"/>
            <a:ext cx="5207000" cy="307975"/>
          </a:xfrm>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幻灯片图像占位符 1"/>
          <p:cNvSpPr>
            <a:spLocks noGrp="1" noRot="1" noChangeAspect="1" noTextEdit="1"/>
          </p:cNvSpPr>
          <p:nvPr>
            <p:ph type="sldImg"/>
          </p:nvPr>
        </p:nvSpPr>
        <p:spPr>
          <a:xfrm>
            <a:off x="141288" y="768350"/>
            <a:ext cx="6819900" cy="3836988"/>
          </a:xfrm>
          <a:ln/>
        </p:spPr>
      </p:sp>
      <p:sp>
        <p:nvSpPr>
          <p:cNvPr id="18125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8125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幻灯片图像占位符 1"/>
          <p:cNvSpPr>
            <a:spLocks noGrp="1" noRot="1" noChangeAspect="1" noTextEdit="1"/>
          </p:cNvSpPr>
          <p:nvPr>
            <p:ph type="sldImg"/>
          </p:nvPr>
        </p:nvSpPr>
        <p:spPr>
          <a:xfrm>
            <a:off x="141288" y="768350"/>
            <a:ext cx="6819900" cy="3836988"/>
          </a:xfrm>
          <a:ln/>
        </p:spPr>
      </p:sp>
      <p:sp>
        <p:nvSpPr>
          <p:cNvPr id="18227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8227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873125" eaLnBrk="1" hangingPunct="1">
              <a:spcBef>
                <a:spcPct val="0"/>
              </a:spcBef>
            </a:pPr>
            <a:fld id="{9A0DB2DC-4C9A-4742-B13C-FB6460FD3503}" type="slidenum">
              <a:rPr lang="en-US" altLang="zh-CN" dirty="0">
                <a:solidFill>
                  <a:srgbClr val="000000"/>
                </a:solidFill>
              </a:rPr>
            </a:fld>
            <a:endParaRPr lang="en-US" altLang="zh-CN" dirty="0">
              <a:solidFill>
                <a:srgbClr val="000000"/>
              </a:solidFill>
            </a:endParaRPr>
          </a:p>
        </p:txBody>
      </p:sp>
      <p:sp>
        <p:nvSpPr>
          <p:cNvPr id="183299" name="Rectangle 2"/>
          <p:cNvSpPr>
            <a:spLocks noGrp="1" noRot="1" noChangeAspect="1" noTextEdit="1"/>
          </p:cNvSpPr>
          <p:nvPr>
            <p:ph type="sldImg"/>
          </p:nvPr>
        </p:nvSpPr>
        <p:spPr>
          <a:xfrm>
            <a:off x="382588" y="685800"/>
            <a:ext cx="6096000" cy="3429000"/>
          </a:xfrm>
          <a:ln/>
        </p:spPr>
      </p:sp>
      <p:sp>
        <p:nvSpPr>
          <p:cNvPr id="183300" name="Rectangle 3"/>
          <p:cNvSpPr>
            <a:spLocks noGrp="1"/>
          </p:cNvSpPr>
          <p:nvPr>
            <p:ph type="body" idx="1"/>
          </p:nvPr>
        </p:nvSpPr>
        <p:spPr>
          <a:xfrm>
            <a:off x="914400" y="4344988"/>
            <a:ext cx="5029200" cy="271462"/>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488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84323" name="Rectangle 2"/>
          <p:cNvSpPr>
            <a:spLocks noGrp="1" noRot="1" noChangeAspect="1" noTextEdit="1"/>
          </p:cNvSpPr>
          <p:nvPr>
            <p:ph type="sldImg"/>
          </p:nvPr>
        </p:nvSpPr>
        <p:spPr>
          <a:xfrm>
            <a:off x="141288" y="768350"/>
            <a:ext cx="6819900" cy="3836988"/>
          </a:xfrm>
          <a:ln/>
        </p:spPr>
      </p:sp>
      <p:sp>
        <p:nvSpPr>
          <p:cNvPr id="184324"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488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85347" name="Rectangle 2"/>
          <p:cNvSpPr>
            <a:spLocks noGrp="1" noRot="1" noChangeAspect="1" noTextEdit="1"/>
          </p:cNvSpPr>
          <p:nvPr>
            <p:ph type="sldImg"/>
          </p:nvPr>
        </p:nvSpPr>
        <p:spPr>
          <a:xfrm>
            <a:off x="141288" y="768350"/>
            <a:ext cx="6819900" cy="3836988"/>
          </a:xfrm>
          <a:ln/>
        </p:spPr>
      </p:sp>
      <p:sp>
        <p:nvSpPr>
          <p:cNvPr id="185348"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488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186371" name="Rectangle 2"/>
          <p:cNvSpPr>
            <a:spLocks noGrp="1" noRot="1" noChangeAspect="1" noTextEdit="1"/>
          </p:cNvSpPr>
          <p:nvPr>
            <p:ph type="sldImg"/>
          </p:nvPr>
        </p:nvSpPr>
        <p:spPr>
          <a:xfrm>
            <a:off x="141288" y="768350"/>
            <a:ext cx="6819900" cy="3836988"/>
          </a:xfrm>
          <a:ln/>
        </p:spPr>
      </p:sp>
      <p:sp>
        <p:nvSpPr>
          <p:cNvPr id="186372"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幻灯片图像占位符 1"/>
          <p:cNvSpPr>
            <a:spLocks noGrp="1" noRot="1" noChangeAspect="1" noTextEdit="1"/>
          </p:cNvSpPr>
          <p:nvPr>
            <p:ph type="sldImg"/>
          </p:nvPr>
        </p:nvSpPr>
        <p:spPr>
          <a:xfrm>
            <a:off x="141288" y="768350"/>
            <a:ext cx="6819900" cy="3836988"/>
          </a:xfrm>
          <a:ln/>
        </p:spPr>
      </p:sp>
      <p:sp>
        <p:nvSpPr>
          <p:cNvPr id="18739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8739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幻灯片图像占位符 1"/>
          <p:cNvSpPr>
            <a:spLocks noGrp="1" noRot="1" noChangeAspect="1" noTextEdit="1"/>
          </p:cNvSpPr>
          <p:nvPr>
            <p:ph type="sldImg"/>
          </p:nvPr>
        </p:nvSpPr>
        <p:spPr>
          <a:xfrm>
            <a:off x="141288" y="768350"/>
            <a:ext cx="6819900" cy="3836988"/>
          </a:xfrm>
          <a:ln/>
        </p:spPr>
      </p:sp>
      <p:sp>
        <p:nvSpPr>
          <p:cNvPr id="18841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8842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幻灯片图像占位符 1"/>
          <p:cNvSpPr>
            <a:spLocks noGrp="1" noRot="1" noChangeAspect="1" noTextEdit="1"/>
          </p:cNvSpPr>
          <p:nvPr>
            <p:ph type="sldImg"/>
          </p:nvPr>
        </p:nvSpPr>
        <p:spPr>
          <a:xfrm>
            <a:off x="141288" y="768350"/>
            <a:ext cx="6819900" cy="3836988"/>
          </a:xfrm>
          <a:ln/>
        </p:spPr>
      </p:sp>
      <p:sp>
        <p:nvSpPr>
          <p:cNvPr id="18944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8944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幻灯片图像占位符 1"/>
          <p:cNvSpPr>
            <a:spLocks noGrp="1" noRot="1" noChangeAspect="1" noTextEdit="1"/>
          </p:cNvSpPr>
          <p:nvPr>
            <p:ph type="sldImg"/>
          </p:nvPr>
        </p:nvSpPr>
        <p:spPr>
          <a:xfrm>
            <a:off x="141288" y="768350"/>
            <a:ext cx="6819900" cy="3836988"/>
          </a:xfrm>
          <a:ln/>
        </p:spPr>
      </p:sp>
      <p:sp>
        <p:nvSpPr>
          <p:cNvPr id="19046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046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
          <p:cNvSpPr>
            <a:spLocks noGrp="1" noRot="1" noChangeAspect="1" noTextEdit="1"/>
          </p:cNvSpPr>
          <p:nvPr>
            <p:ph type="sldImg"/>
          </p:nvPr>
        </p:nvSpPr>
        <p:spPr>
          <a:xfrm>
            <a:off x="382588" y="685800"/>
            <a:ext cx="6096000" cy="3429000"/>
          </a:xfrm>
          <a:ln/>
        </p:spPr>
      </p:sp>
      <p:sp>
        <p:nvSpPr>
          <p:cNvPr id="15462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5462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幻灯片图像占位符 1"/>
          <p:cNvSpPr>
            <a:spLocks noGrp="1" noRot="1" noChangeAspect="1" noTextEdit="1"/>
          </p:cNvSpPr>
          <p:nvPr>
            <p:ph type="sldImg"/>
          </p:nvPr>
        </p:nvSpPr>
        <p:spPr>
          <a:xfrm>
            <a:off x="141288" y="768350"/>
            <a:ext cx="6819900" cy="3836988"/>
          </a:xfrm>
          <a:ln/>
        </p:spPr>
      </p:sp>
      <p:sp>
        <p:nvSpPr>
          <p:cNvPr id="19149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149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幻灯片图像占位符 1"/>
          <p:cNvSpPr>
            <a:spLocks noGrp="1" noRot="1" noChangeAspect="1" noTextEdit="1"/>
          </p:cNvSpPr>
          <p:nvPr>
            <p:ph type="sldImg"/>
          </p:nvPr>
        </p:nvSpPr>
        <p:spPr>
          <a:xfrm>
            <a:off x="141288" y="768350"/>
            <a:ext cx="6819900" cy="3836988"/>
          </a:xfrm>
          <a:ln/>
        </p:spPr>
      </p:sp>
      <p:sp>
        <p:nvSpPr>
          <p:cNvPr id="19251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251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幻灯片图像占位符 1"/>
          <p:cNvSpPr>
            <a:spLocks noGrp="1" noRot="1" noChangeAspect="1" noTextEdit="1"/>
          </p:cNvSpPr>
          <p:nvPr>
            <p:ph type="sldImg"/>
          </p:nvPr>
        </p:nvSpPr>
        <p:spPr>
          <a:xfrm>
            <a:off x="141288" y="768350"/>
            <a:ext cx="6819900" cy="3836988"/>
          </a:xfrm>
          <a:ln/>
        </p:spPr>
      </p:sp>
      <p:sp>
        <p:nvSpPr>
          <p:cNvPr id="19353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354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幻灯片图像占位符 1"/>
          <p:cNvSpPr>
            <a:spLocks noGrp="1" noRot="1" noChangeAspect="1" noTextEdit="1"/>
          </p:cNvSpPr>
          <p:nvPr>
            <p:ph type="sldImg"/>
          </p:nvPr>
        </p:nvSpPr>
        <p:spPr>
          <a:xfrm>
            <a:off x="141288" y="768350"/>
            <a:ext cx="6819900" cy="3836988"/>
          </a:xfrm>
          <a:ln/>
        </p:spPr>
      </p:sp>
      <p:sp>
        <p:nvSpPr>
          <p:cNvPr id="19456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456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幻灯片图像占位符 1"/>
          <p:cNvSpPr>
            <a:spLocks noGrp="1" noRot="1" noChangeAspect="1" noTextEdit="1"/>
          </p:cNvSpPr>
          <p:nvPr>
            <p:ph type="sldImg"/>
          </p:nvPr>
        </p:nvSpPr>
        <p:spPr>
          <a:xfrm>
            <a:off x="141288" y="768350"/>
            <a:ext cx="6819900" cy="3836988"/>
          </a:xfrm>
          <a:ln/>
        </p:spPr>
      </p:sp>
      <p:sp>
        <p:nvSpPr>
          <p:cNvPr id="19558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558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幻灯片图像占位符 1"/>
          <p:cNvSpPr>
            <a:spLocks noGrp="1" noRot="1" noChangeAspect="1" noTextEdit="1"/>
          </p:cNvSpPr>
          <p:nvPr>
            <p:ph type="sldImg"/>
          </p:nvPr>
        </p:nvSpPr>
        <p:spPr>
          <a:xfrm>
            <a:off x="141288" y="768350"/>
            <a:ext cx="6819900" cy="3836988"/>
          </a:xfrm>
          <a:ln/>
        </p:spPr>
      </p:sp>
      <p:sp>
        <p:nvSpPr>
          <p:cNvPr id="19661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661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幻灯片图像占位符 1"/>
          <p:cNvSpPr>
            <a:spLocks noGrp="1" noRot="1" noChangeAspect="1" noTextEdit="1"/>
          </p:cNvSpPr>
          <p:nvPr>
            <p:ph type="sldImg"/>
          </p:nvPr>
        </p:nvSpPr>
        <p:spPr>
          <a:xfrm>
            <a:off x="141288" y="768350"/>
            <a:ext cx="6819900" cy="3836988"/>
          </a:xfrm>
          <a:ln/>
        </p:spPr>
      </p:sp>
      <p:sp>
        <p:nvSpPr>
          <p:cNvPr id="19763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9763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873125" eaLnBrk="1" hangingPunct="1">
              <a:spcBef>
                <a:spcPct val="0"/>
              </a:spcBef>
            </a:pPr>
            <a:fld id="{9A0DB2DC-4C9A-4742-B13C-FB6460FD3503}" type="slidenum">
              <a:rPr lang="en-US" altLang="zh-CN" dirty="0">
                <a:solidFill>
                  <a:srgbClr val="000000"/>
                </a:solidFill>
              </a:rPr>
            </a:fld>
            <a:endParaRPr lang="en-US" altLang="zh-CN" dirty="0">
              <a:solidFill>
                <a:srgbClr val="000000"/>
              </a:solidFill>
            </a:endParaRPr>
          </a:p>
        </p:txBody>
      </p:sp>
      <p:sp>
        <p:nvSpPr>
          <p:cNvPr id="198659" name="Rectangle 2"/>
          <p:cNvSpPr>
            <a:spLocks noGrp="1" noRot="1" noChangeAspect="1" noTextEdit="1"/>
          </p:cNvSpPr>
          <p:nvPr>
            <p:ph type="sldImg"/>
          </p:nvPr>
        </p:nvSpPr>
        <p:spPr>
          <a:xfrm>
            <a:off x="382588" y="685800"/>
            <a:ext cx="6096000" cy="3429000"/>
          </a:xfrm>
          <a:ln/>
        </p:spPr>
      </p:sp>
      <p:sp>
        <p:nvSpPr>
          <p:cNvPr id="198660" name="Rectangle 3"/>
          <p:cNvSpPr>
            <a:spLocks noGrp="1"/>
          </p:cNvSpPr>
          <p:nvPr>
            <p:ph type="body" idx="1"/>
          </p:nvPr>
        </p:nvSpPr>
        <p:spPr>
          <a:xfrm>
            <a:off x="914400" y="4344988"/>
            <a:ext cx="5029200" cy="271462"/>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873125" eaLnBrk="1" hangingPunct="1">
              <a:spcBef>
                <a:spcPct val="0"/>
              </a:spcBef>
            </a:pPr>
            <a:fld id="{9A0DB2DC-4C9A-4742-B13C-FB6460FD3503}" type="slidenum">
              <a:rPr lang="en-US" altLang="zh-CN" dirty="0">
                <a:solidFill>
                  <a:srgbClr val="000000"/>
                </a:solidFill>
              </a:rPr>
            </a:fld>
            <a:endParaRPr lang="en-US" altLang="zh-CN" dirty="0">
              <a:solidFill>
                <a:srgbClr val="000000"/>
              </a:solidFill>
            </a:endParaRPr>
          </a:p>
        </p:txBody>
      </p:sp>
      <p:sp>
        <p:nvSpPr>
          <p:cNvPr id="199683" name="Rectangle 2"/>
          <p:cNvSpPr>
            <a:spLocks noGrp="1" noRot="1" noChangeAspect="1" noTextEdit="1"/>
          </p:cNvSpPr>
          <p:nvPr>
            <p:ph type="sldImg"/>
          </p:nvPr>
        </p:nvSpPr>
        <p:spPr>
          <a:xfrm>
            <a:off x="382588" y="685800"/>
            <a:ext cx="6096000" cy="3429000"/>
          </a:xfrm>
          <a:ln/>
        </p:spPr>
      </p:sp>
      <p:sp>
        <p:nvSpPr>
          <p:cNvPr id="199684" name="Rectangle 3"/>
          <p:cNvSpPr>
            <a:spLocks noGrp="1"/>
          </p:cNvSpPr>
          <p:nvPr>
            <p:ph type="body" idx="1"/>
          </p:nvPr>
        </p:nvSpPr>
        <p:spPr>
          <a:xfrm>
            <a:off x="914400" y="4344988"/>
            <a:ext cx="5029200" cy="271462"/>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488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00707" name="Rectangle 2"/>
          <p:cNvSpPr>
            <a:spLocks noGrp="1" noRot="1" noChangeAspect="1" noTextEdit="1"/>
          </p:cNvSpPr>
          <p:nvPr>
            <p:ph type="sldImg"/>
          </p:nvPr>
        </p:nvSpPr>
        <p:spPr>
          <a:xfrm>
            <a:off x="141288" y="768350"/>
            <a:ext cx="6819900" cy="3836988"/>
          </a:xfrm>
          <a:ln/>
        </p:spPr>
      </p:sp>
      <p:sp>
        <p:nvSpPr>
          <p:cNvPr id="200708"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幻灯片图像占位符 1"/>
          <p:cNvSpPr>
            <a:spLocks noGrp="1" noRot="1" noChangeAspect="1" noTextEdit="1"/>
          </p:cNvSpPr>
          <p:nvPr>
            <p:ph type="sldImg"/>
          </p:nvPr>
        </p:nvSpPr>
        <p:spPr>
          <a:xfrm>
            <a:off x="141288" y="768350"/>
            <a:ext cx="6819900" cy="3836988"/>
          </a:xfrm>
          <a:ln/>
        </p:spPr>
      </p:sp>
      <p:sp>
        <p:nvSpPr>
          <p:cNvPr id="15565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5565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幻灯片图像占位符 1"/>
          <p:cNvSpPr>
            <a:spLocks noGrp="1" noRot="1" noChangeAspect="1" noTextEdit="1"/>
          </p:cNvSpPr>
          <p:nvPr>
            <p:ph type="sldImg"/>
          </p:nvPr>
        </p:nvSpPr>
        <p:spPr>
          <a:xfrm>
            <a:off x="141288" y="768350"/>
            <a:ext cx="6819900" cy="3836988"/>
          </a:xfrm>
          <a:ln/>
        </p:spPr>
      </p:sp>
      <p:sp>
        <p:nvSpPr>
          <p:cNvPr id="20173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0173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幻灯片图像占位符 1"/>
          <p:cNvSpPr>
            <a:spLocks noGrp="1" noRot="1" noChangeAspect="1" noTextEdit="1"/>
          </p:cNvSpPr>
          <p:nvPr>
            <p:ph type="sldImg"/>
          </p:nvPr>
        </p:nvSpPr>
        <p:spPr>
          <a:xfrm>
            <a:off x="141288" y="768350"/>
            <a:ext cx="6819900" cy="3836988"/>
          </a:xfrm>
          <a:ln/>
        </p:spPr>
      </p:sp>
      <p:sp>
        <p:nvSpPr>
          <p:cNvPr id="20275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0275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03779" name="Rectangle 2"/>
          <p:cNvSpPr>
            <a:spLocks noGrp="1" noRot="1" noChangeAspect="1" noTextEdit="1"/>
          </p:cNvSpPr>
          <p:nvPr>
            <p:ph type="sldImg"/>
          </p:nvPr>
        </p:nvSpPr>
        <p:spPr>
          <a:ln/>
        </p:spPr>
      </p:sp>
      <p:sp>
        <p:nvSpPr>
          <p:cNvPr id="203780"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04803" name="Rectangle 2"/>
          <p:cNvSpPr>
            <a:spLocks noGrp="1" noRot="1" noChangeAspect="1" noTextEdit="1"/>
          </p:cNvSpPr>
          <p:nvPr>
            <p:ph type="sldImg"/>
          </p:nvPr>
        </p:nvSpPr>
        <p:spPr>
          <a:ln/>
        </p:spPr>
      </p:sp>
      <p:sp>
        <p:nvSpPr>
          <p:cNvPr id="204804"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05827" name="Rectangle 2"/>
          <p:cNvSpPr>
            <a:spLocks noGrp="1" noRot="1" noChangeAspect="1" noTextEdit="1"/>
          </p:cNvSpPr>
          <p:nvPr>
            <p:ph type="sldImg"/>
          </p:nvPr>
        </p:nvSpPr>
        <p:spPr>
          <a:ln/>
        </p:spPr>
      </p:sp>
      <p:sp>
        <p:nvSpPr>
          <p:cNvPr id="205828"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06851" name="Rectangle 2"/>
          <p:cNvSpPr>
            <a:spLocks noGrp="1" noRot="1" noChangeAspect="1" noTextEdit="1"/>
          </p:cNvSpPr>
          <p:nvPr>
            <p:ph type="sldImg"/>
          </p:nvPr>
        </p:nvSpPr>
        <p:spPr>
          <a:ln/>
        </p:spPr>
      </p:sp>
      <p:sp>
        <p:nvSpPr>
          <p:cNvPr id="206852"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48055"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07875" name="Rectangle 2"/>
          <p:cNvSpPr>
            <a:spLocks noGrp="1" noRot="1" noChangeAspect="1" noTextEdit="1"/>
          </p:cNvSpPr>
          <p:nvPr>
            <p:ph type="sldImg"/>
          </p:nvPr>
        </p:nvSpPr>
        <p:spPr>
          <a:ln/>
        </p:spPr>
      </p:sp>
      <p:sp>
        <p:nvSpPr>
          <p:cNvPr id="207876" name="Rectangle 3"/>
          <p:cNvSpPr>
            <a:spLocks noGrp="1"/>
          </p:cNvSpPr>
          <p:nvPr>
            <p:ph type="body" idx="1"/>
          </p:nvPr>
        </p:nvSpPr>
        <p:spPr>
          <a:xfrm>
            <a:off x="946150" y="4862513"/>
            <a:ext cx="5207000" cy="304800"/>
          </a:xfrm>
          <a:ln/>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幻灯片图像占位符 1"/>
          <p:cNvSpPr>
            <a:spLocks noGrp="1" noRot="1" noChangeAspect="1" noTextEdit="1"/>
          </p:cNvSpPr>
          <p:nvPr>
            <p:ph type="sldImg"/>
          </p:nvPr>
        </p:nvSpPr>
        <p:spPr>
          <a:xfrm>
            <a:off x="141288" y="768350"/>
            <a:ext cx="6819900" cy="3836988"/>
          </a:xfrm>
          <a:ln/>
        </p:spPr>
      </p:sp>
      <p:sp>
        <p:nvSpPr>
          <p:cNvPr id="20889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0890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幻灯片图像占位符 1"/>
          <p:cNvSpPr>
            <a:spLocks noGrp="1" noRot="1" noChangeAspect="1" noTextEdit="1"/>
          </p:cNvSpPr>
          <p:nvPr>
            <p:ph type="sldImg"/>
          </p:nvPr>
        </p:nvSpPr>
        <p:spPr>
          <a:xfrm>
            <a:off x="141288" y="768350"/>
            <a:ext cx="6819900" cy="3836988"/>
          </a:xfrm>
          <a:ln/>
        </p:spPr>
      </p:sp>
      <p:sp>
        <p:nvSpPr>
          <p:cNvPr id="20992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0992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幻灯片图像占位符 1"/>
          <p:cNvSpPr>
            <a:spLocks noGrp="1" noRot="1" noChangeAspect="1" noTextEdit="1"/>
          </p:cNvSpPr>
          <p:nvPr>
            <p:ph type="sldImg"/>
          </p:nvPr>
        </p:nvSpPr>
        <p:spPr>
          <a:xfrm>
            <a:off x="141288" y="768350"/>
            <a:ext cx="6819900" cy="3836988"/>
          </a:xfrm>
          <a:ln/>
        </p:spPr>
      </p:sp>
      <p:sp>
        <p:nvSpPr>
          <p:cNvPr id="21094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094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a:xfrm>
            <a:off x="141288" y="768350"/>
            <a:ext cx="6819900" cy="3836988"/>
          </a:xfrm>
          <a:ln/>
        </p:spPr>
      </p:sp>
      <p:sp>
        <p:nvSpPr>
          <p:cNvPr id="15667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5667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幻灯片图像占位符 1"/>
          <p:cNvSpPr>
            <a:spLocks noGrp="1" noRot="1" noChangeAspect="1" noTextEdit="1"/>
          </p:cNvSpPr>
          <p:nvPr>
            <p:ph type="sldImg"/>
          </p:nvPr>
        </p:nvSpPr>
        <p:spPr>
          <a:xfrm>
            <a:off x="141288" y="768350"/>
            <a:ext cx="6819900" cy="3836988"/>
          </a:xfrm>
          <a:ln/>
        </p:spPr>
      </p:sp>
      <p:sp>
        <p:nvSpPr>
          <p:cNvPr id="21197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197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幻灯片图像占位符 1"/>
          <p:cNvSpPr>
            <a:spLocks noGrp="1" noRot="1" noChangeAspect="1" noTextEdit="1"/>
          </p:cNvSpPr>
          <p:nvPr>
            <p:ph type="sldImg"/>
          </p:nvPr>
        </p:nvSpPr>
        <p:spPr>
          <a:xfrm>
            <a:off x="141288" y="768350"/>
            <a:ext cx="6819900" cy="3836988"/>
          </a:xfrm>
          <a:ln/>
        </p:spPr>
      </p:sp>
      <p:sp>
        <p:nvSpPr>
          <p:cNvPr id="21299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299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幻灯片图像占位符 1"/>
          <p:cNvSpPr>
            <a:spLocks noGrp="1" noRot="1" noChangeAspect="1" noTextEdit="1"/>
          </p:cNvSpPr>
          <p:nvPr>
            <p:ph type="sldImg"/>
          </p:nvPr>
        </p:nvSpPr>
        <p:spPr>
          <a:xfrm>
            <a:off x="141288" y="768350"/>
            <a:ext cx="6819900" cy="3836988"/>
          </a:xfrm>
          <a:ln/>
        </p:spPr>
      </p:sp>
      <p:sp>
        <p:nvSpPr>
          <p:cNvPr id="21401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402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幻灯片图像占位符 1"/>
          <p:cNvSpPr>
            <a:spLocks noGrp="1" noRot="1" noChangeAspect="1" noTextEdit="1"/>
          </p:cNvSpPr>
          <p:nvPr>
            <p:ph type="sldImg"/>
          </p:nvPr>
        </p:nvSpPr>
        <p:spPr>
          <a:xfrm>
            <a:off x="141288" y="768350"/>
            <a:ext cx="6819900" cy="3836988"/>
          </a:xfrm>
          <a:ln/>
        </p:spPr>
      </p:sp>
      <p:sp>
        <p:nvSpPr>
          <p:cNvPr id="21504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504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幻灯片图像占位符 1"/>
          <p:cNvSpPr>
            <a:spLocks noGrp="1" noRot="1" noChangeAspect="1" noTextEdit="1"/>
          </p:cNvSpPr>
          <p:nvPr>
            <p:ph type="sldImg"/>
          </p:nvPr>
        </p:nvSpPr>
        <p:spPr>
          <a:xfrm>
            <a:off x="141288" y="768350"/>
            <a:ext cx="6819900" cy="3836988"/>
          </a:xfrm>
          <a:ln/>
        </p:spPr>
      </p:sp>
      <p:sp>
        <p:nvSpPr>
          <p:cNvPr id="21606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606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幻灯片图像占位符 1"/>
          <p:cNvSpPr>
            <a:spLocks noGrp="1" noRot="1" noChangeAspect="1" noTextEdit="1"/>
          </p:cNvSpPr>
          <p:nvPr>
            <p:ph type="sldImg"/>
          </p:nvPr>
        </p:nvSpPr>
        <p:spPr>
          <a:xfrm>
            <a:off x="141288" y="768350"/>
            <a:ext cx="6819900" cy="3836988"/>
          </a:xfrm>
          <a:ln/>
        </p:spPr>
      </p:sp>
      <p:sp>
        <p:nvSpPr>
          <p:cNvPr id="21709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1709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18115" name="Rectangle 2"/>
          <p:cNvSpPr>
            <a:spLocks noGrp="1" noRot="1" noChangeAspect="1" noTextEdit="1"/>
          </p:cNvSpPr>
          <p:nvPr>
            <p:ph type="sldImg"/>
          </p:nvPr>
        </p:nvSpPr>
        <p:spPr>
          <a:ln/>
        </p:spPr>
      </p:sp>
      <p:sp>
        <p:nvSpPr>
          <p:cNvPr id="218116"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19139" name="Rectangle 2"/>
          <p:cNvSpPr>
            <a:spLocks noGrp="1" noRot="1" noChangeAspect="1" noTextEdit="1"/>
          </p:cNvSpPr>
          <p:nvPr>
            <p:ph type="sldImg"/>
          </p:nvPr>
        </p:nvSpPr>
        <p:spPr>
          <a:ln/>
        </p:spPr>
      </p:sp>
      <p:sp>
        <p:nvSpPr>
          <p:cNvPr id="219140"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20163" name="Rectangle 2"/>
          <p:cNvSpPr>
            <a:spLocks noGrp="1" noRot="1" noChangeAspect="1" noTextEdit="1"/>
          </p:cNvSpPr>
          <p:nvPr>
            <p:ph type="sldImg"/>
          </p:nvPr>
        </p:nvSpPr>
        <p:spPr>
          <a:ln/>
        </p:spPr>
      </p:sp>
      <p:sp>
        <p:nvSpPr>
          <p:cNvPr id="220164"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21187" name="Rectangle 2"/>
          <p:cNvSpPr>
            <a:spLocks noGrp="1" noRot="1" noChangeAspect="1" noTextEdit="1"/>
          </p:cNvSpPr>
          <p:nvPr>
            <p:ph type="sldImg"/>
          </p:nvPr>
        </p:nvSpPr>
        <p:spPr>
          <a:ln/>
        </p:spPr>
      </p:sp>
      <p:sp>
        <p:nvSpPr>
          <p:cNvPr id="221188"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幻灯片图像占位符 1"/>
          <p:cNvSpPr>
            <a:spLocks noGrp="1" noRot="1" noChangeAspect="1" noTextEdit="1"/>
          </p:cNvSpPr>
          <p:nvPr>
            <p:ph type="sldImg"/>
          </p:nvPr>
        </p:nvSpPr>
        <p:spPr>
          <a:xfrm>
            <a:off x="141288" y="768350"/>
            <a:ext cx="6819900" cy="3836988"/>
          </a:xfrm>
          <a:ln/>
        </p:spPr>
      </p:sp>
      <p:sp>
        <p:nvSpPr>
          <p:cNvPr id="15769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5770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latin typeface="Arial" panose="020B0604020202020204" pitchFamily="34" charset="0"/>
                <a:ea typeface="宋体" panose="02010600030101010101" pitchFamily="2" charset="-122"/>
              </a:rPr>
            </a:fld>
            <a:endParaRPr lang="en-US" altLang="zh-CN" sz="1300" dirty="0">
              <a:latin typeface="Arial" panose="020B0604020202020204" pitchFamily="3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22211" name="Rectangle 2"/>
          <p:cNvSpPr>
            <a:spLocks noGrp="1" noRot="1" noChangeAspect="1" noTextEdit="1"/>
          </p:cNvSpPr>
          <p:nvPr>
            <p:ph type="sldImg"/>
          </p:nvPr>
        </p:nvSpPr>
        <p:spPr>
          <a:ln/>
        </p:spPr>
      </p:sp>
      <p:sp>
        <p:nvSpPr>
          <p:cNvPr id="222212"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23235" name="Rectangle 2"/>
          <p:cNvSpPr>
            <a:spLocks noGrp="1" noRot="1" noChangeAspect="1" noTextEdit="1"/>
          </p:cNvSpPr>
          <p:nvPr>
            <p:ph type="sldImg"/>
          </p:nvPr>
        </p:nvSpPr>
        <p:spPr>
          <a:ln/>
        </p:spPr>
      </p:sp>
      <p:sp>
        <p:nvSpPr>
          <p:cNvPr id="223236"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幻灯片图像占位符 1"/>
          <p:cNvSpPr>
            <a:spLocks noGrp="1" noRot="1" noChangeAspect="1" noTextEdit="1"/>
          </p:cNvSpPr>
          <p:nvPr>
            <p:ph type="sldImg"/>
          </p:nvPr>
        </p:nvSpPr>
        <p:spPr>
          <a:xfrm>
            <a:off x="141288" y="768350"/>
            <a:ext cx="6819900" cy="3836988"/>
          </a:xfrm>
          <a:ln/>
        </p:spPr>
      </p:sp>
      <p:sp>
        <p:nvSpPr>
          <p:cNvPr id="22425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2426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25283" name="Rectangle 2"/>
          <p:cNvSpPr>
            <a:spLocks noGrp="1" noRot="1" noChangeAspect="1" noTextEdit="1"/>
          </p:cNvSpPr>
          <p:nvPr>
            <p:ph type="sldImg"/>
          </p:nvPr>
        </p:nvSpPr>
        <p:spPr>
          <a:ln/>
        </p:spPr>
      </p:sp>
      <p:sp>
        <p:nvSpPr>
          <p:cNvPr id="225284"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幻灯片图像占位符 1"/>
          <p:cNvSpPr>
            <a:spLocks noGrp="1" noRot="1" noChangeAspect="1" noTextEdit="1"/>
          </p:cNvSpPr>
          <p:nvPr>
            <p:ph type="sldImg"/>
          </p:nvPr>
        </p:nvSpPr>
        <p:spPr>
          <a:xfrm>
            <a:off x="141288" y="768350"/>
            <a:ext cx="6819900" cy="3836988"/>
          </a:xfrm>
          <a:ln/>
        </p:spPr>
      </p:sp>
      <p:sp>
        <p:nvSpPr>
          <p:cNvPr id="22630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2630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27331" name="Rectangle 2"/>
          <p:cNvSpPr>
            <a:spLocks noGrp="1" noRot="1" noChangeAspect="1" noTextEdit="1"/>
          </p:cNvSpPr>
          <p:nvPr>
            <p:ph type="sldImg"/>
          </p:nvPr>
        </p:nvSpPr>
        <p:spPr>
          <a:ln/>
        </p:spPr>
      </p:sp>
      <p:sp>
        <p:nvSpPr>
          <p:cNvPr id="227332"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幻灯片图像占位符 1"/>
          <p:cNvSpPr>
            <a:spLocks noGrp="1" noRot="1" noChangeAspect="1" noTextEdit="1"/>
          </p:cNvSpPr>
          <p:nvPr>
            <p:ph type="sldImg"/>
          </p:nvPr>
        </p:nvSpPr>
        <p:spPr>
          <a:xfrm>
            <a:off x="141288" y="768350"/>
            <a:ext cx="6819900" cy="3836988"/>
          </a:xfrm>
          <a:ln/>
        </p:spPr>
      </p:sp>
      <p:sp>
        <p:nvSpPr>
          <p:cNvPr id="228355"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28356"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幻灯片图像占位符 1"/>
          <p:cNvSpPr>
            <a:spLocks noGrp="1" noRot="1" noChangeAspect="1" noTextEdit="1"/>
          </p:cNvSpPr>
          <p:nvPr>
            <p:ph type="sldImg"/>
          </p:nvPr>
        </p:nvSpPr>
        <p:spPr>
          <a:xfrm>
            <a:off x="141288" y="768350"/>
            <a:ext cx="6819900" cy="3836988"/>
          </a:xfrm>
          <a:ln/>
        </p:spPr>
      </p:sp>
      <p:sp>
        <p:nvSpPr>
          <p:cNvPr id="229379"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29380"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幻灯片图像占位符 1"/>
          <p:cNvSpPr>
            <a:spLocks noGrp="1" noRot="1" noChangeAspect="1" noTextEdit="1"/>
          </p:cNvSpPr>
          <p:nvPr>
            <p:ph type="sldImg"/>
          </p:nvPr>
        </p:nvSpPr>
        <p:spPr>
          <a:xfrm>
            <a:off x="141288" y="768350"/>
            <a:ext cx="6819900" cy="3836988"/>
          </a:xfrm>
          <a:ln/>
        </p:spPr>
      </p:sp>
      <p:sp>
        <p:nvSpPr>
          <p:cNvPr id="23040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3040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spcBef>
                <a:spcPct val="0"/>
              </a:spcBef>
            </a:pPr>
            <a:fld id="{9A0DB2DC-4C9A-4742-B13C-FB6460FD3503}" type="slidenum">
              <a:rPr lang="en-US" altLang="zh-CN" sz="1300" dirty="0">
                <a:solidFill>
                  <a:srgbClr val="000000"/>
                </a:solidFill>
              </a:rPr>
            </a:fld>
            <a:endParaRPr lang="en-US" altLang="zh-CN" sz="1300" dirty="0">
              <a:solidFill>
                <a:srgbClr val="000000"/>
              </a:solidFill>
            </a:endParaRPr>
          </a:p>
        </p:txBody>
      </p:sp>
      <p:sp>
        <p:nvSpPr>
          <p:cNvPr id="231427" name="Rectangle 2"/>
          <p:cNvSpPr>
            <a:spLocks noGrp="1" noRot="1" noChangeAspect="1" noTextEdit="1"/>
          </p:cNvSpPr>
          <p:nvPr>
            <p:ph type="sldImg"/>
          </p:nvPr>
        </p:nvSpPr>
        <p:spPr>
          <a:ln/>
        </p:spPr>
      </p:sp>
      <p:sp>
        <p:nvSpPr>
          <p:cNvPr id="231428" name="Rectangle 3"/>
          <p:cNvSpPr>
            <a:spLocks noGrp="1"/>
          </p:cNvSpPr>
          <p:nvPr>
            <p:ph type="body" idx="1"/>
          </p:nvPr>
        </p:nvSpPr>
        <p:spPr>
          <a:ln/>
        </p:spPr>
        <p:txBody>
          <a:bodyPr wrap="square" lIns="99048" tIns="49524" rIns="99048" bIns="49524" anchor="t" anchorCtr="0"/>
          <a:p>
            <a:pPr lvl="0" eaLnBrk="1" hangingPunct="1">
              <a:spcBef>
                <a:spcPct val="0"/>
              </a:spcBef>
            </a:pPr>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a:xfrm>
            <a:off x="141288" y="768350"/>
            <a:ext cx="6819900" cy="3836988"/>
          </a:xfrm>
          <a:ln/>
        </p:spPr>
      </p:sp>
      <p:sp>
        <p:nvSpPr>
          <p:cNvPr id="158723"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58724"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幻灯片图像占位符 1"/>
          <p:cNvSpPr>
            <a:spLocks noGrp="1" noRot="1" noChangeAspect="1" noTextEdit="1"/>
          </p:cNvSpPr>
          <p:nvPr>
            <p:ph type="sldImg"/>
          </p:nvPr>
        </p:nvSpPr>
        <p:spPr>
          <a:xfrm>
            <a:off x="141288" y="768350"/>
            <a:ext cx="6819900" cy="3836988"/>
          </a:xfrm>
          <a:ln/>
        </p:spPr>
      </p:sp>
      <p:sp>
        <p:nvSpPr>
          <p:cNvPr id="232451"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232452"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幻灯片图像占位符 1"/>
          <p:cNvSpPr>
            <a:spLocks noGrp="1" noRot="1" noChangeAspect="1" noTextEdit="1"/>
          </p:cNvSpPr>
          <p:nvPr>
            <p:ph type="sldImg"/>
          </p:nvPr>
        </p:nvSpPr>
        <p:spPr>
          <a:xfrm>
            <a:off x="141288" y="768350"/>
            <a:ext cx="6819900" cy="3836988"/>
          </a:xfrm>
          <a:ln/>
        </p:spPr>
      </p:sp>
      <p:sp>
        <p:nvSpPr>
          <p:cNvPr id="159747" name="备注占位符 2"/>
          <p:cNvSpPr>
            <a:spLocks noGrp="1"/>
          </p:cNvSpPr>
          <p:nvPr>
            <p:ph type="body" idx="1"/>
          </p:nvPr>
        </p:nvSpPr>
        <p:spPr>
          <a:ln/>
        </p:spPr>
        <p:txBody>
          <a:bodyPr wrap="square" lIns="99048" tIns="49524" rIns="99048" bIns="49524" anchor="t" anchorCtr="0"/>
          <a:p>
            <a:pPr lvl="0"/>
            <a:endParaRPr lang="en-US" altLang="zh-CN" dirty="0"/>
          </a:p>
          <a:p>
            <a:pPr lvl="0"/>
            <a:endParaRPr lang="zh-CN" altLang="en-US" dirty="0"/>
          </a:p>
        </p:txBody>
      </p:sp>
      <p:sp>
        <p:nvSpPr>
          <p:cNvPr id="159748" name="灯片编号占位符 3"/>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solidFill>
                  <a:srgbClr val="000000"/>
                </a:solidFill>
                <a:latin typeface="Arial" panose="020B0604020202020204" pitchFamily="34" charset="0"/>
                <a:ea typeface="宋体" panose="02010600030101010101" pitchFamily="2" charset="-122"/>
              </a:rPr>
            </a:fld>
            <a:endParaRPr lang="en-US" altLang="zh-CN" sz="13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2.png"/><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4.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5.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6.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7.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8.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9.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oleObject" Target="../embeddings/oleObject10.bin"/><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3074" name="Object 11"/>
          <p:cNvGraphicFramePr>
            <a:graphicFrameLocks noChangeAspect="1"/>
          </p:cNvGraphicFramePr>
          <p:nvPr userDrawn="1"/>
        </p:nvGraphicFramePr>
        <p:xfrm>
          <a:off x="0" y="6629400"/>
          <a:ext cx="12192000" cy="228600"/>
        </p:xfrm>
        <a:graphic>
          <a:graphicData uri="http://schemas.openxmlformats.org/presentationml/2006/ole">
            <mc:AlternateContent xmlns:mc="http://schemas.openxmlformats.org/markup-compatibility/2006">
              <mc:Choice xmlns:v="urn:schemas-microsoft-com:vml" Requires="v">
                <p:oleObj spid="_x0000_s3077" name="" r:id="rId3" imgW="9105900" imgH="330200" progId="Photoshop.Image.8">
                  <p:embed/>
                </p:oleObj>
              </mc:Choice>
              <mc:Fallback>
                <p:oleObj name="" r:id="rId3" imgW="9105900" imgH="330200" progId="Photoshop.Image.8">
                  <p:embed/>
                  <p:pic>
                    <p:nvPicPr>
                      <p:cNvPr id="0" name="图片 3076"/>
                      <p:cNvPicPr/>
                      <p:nvPr/>
                    </p:nvPicPr>
                    <p:blipFill>
                      <a:blip r:embed="rId4"/>
                      <a:stretch>
                        <a:fillRect/>
                      </a:stretch>
                    </p:blipFill>
                    <p:spPr>
                      <a:xfrm>
                        <a:off x="0" y="6629400"/>
                        <a:ext cx="12192000" cy="228600"/>
                      </a:xfrm>
                      <a:prstGeom prst="rect">
                        <a:avLst/>
                      </a:prstGeom>
                      <a:noFill/>
                      <a:ln w="38100">
                        <a:noFill/>
                        <a:miter/>
                      </a:ln>
                    </p:spPr>
                  </p:pic>
                </p:oleObj>
              </mc:Fallback>
            </mc:AlternateContent>
          </a:graphicData>
        </a:graphic>
      </p:graphicFrame>
      <p:sp>
        <p:nvSpPr>
          <p:cNvPr id="12" name="AutoShape 12"/>
          <p:cNvSpPr>
            <a:spLocks noChangeArrowheads="1"/>
          </p:cNvSpPr>
          <p:nvPr/>
        </p:nvSpPr>
        <p:spPr bwMode="auto">
          <a:xfrm>
            <a:off x="971552" y="2438400"/>
            <a:ext cx="10610849" cy="22860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70" name="Rectangle 2"/>
          <p:cNvSpPr>
            <a:spLocks noGrp="1" noChangeArrowheads="1"/>
          </p:cNvSpPr>
          <p:nvPr>
            <p:ph type="ctrTitle"/>
          </p:nvPr>
        </p:nvSpPr>
        <p:spPr>
          <a:xfrm>
            <a:off x="914400" y="990600"/>
            <a:ext cx="10363200" cy="1371600"/>
          </a:xfrm>
        </p:spPr>
        <p:txBody>
          <a:bodyPr/>
          <a:lstStyle>
            <a:lvl1pPr>
              <a:defRPr sz="3800"/>
            </a:lvl1pPr>
          </a:lstStyle>
          <a:p>
            <a:r>
              <a:rPr lang="zh-CN" altLang="en-US"/>
              <a:t>单击此处编辑母版标题样式</a:t>
            </a:r>
            <a:endParaRPr lang="zh-CN" altLang="en-US"/>
          </a:p>
        </p:txBody>
      </p:sp>
      <p:sp>
        <p:nvSpPr>
          <p:cNvPr id="7171"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900"/>
            </a:lvl1pPr>
          </a:lstStyle>
          <a:p>
            <a:r>
              <a:rPr lang="zh-CN" altLang="en-US"/>
              <a:t>单击此处编辑母版副标题样式</a:t>
            </a:r>
            <a:endParaRPr lang="zh-CN" altLang="en-US"/>
          </a:p>
        </p:txBody>
      </p:sp>
      <p:sp>
        <p:nvSpPr>
          <p:cNvPr id="13" name="Rectangle 4"/>
          <p:cNvSpPr>
            <a:spLocks noGrp="1" noChangeArrowheads="1"/>
          </p:cNvSpPr>
          <p:nvPr>
            <p:ph type="dt" sz="half" idx="2"/>
          </p:nvPr>
        </p:nvSpPr>
        <p:spPr bwMode="auto">
          <a:xfrm>
            <a:off x="914400" y="6248400"/>
            <a:ext cx="2540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4" name="Rectangle 5"/>
          <p:cNvSpPr>
            <a:spLocks noGrp="1" noChangeArrowheads="1"/>
          </p:cNvSpPr>
          <p:nvPr>
            <p:ph type="ftr" sz="quarter" idx="3"/>
          </p:nvPr>
        </p:nvSpPr>
        <p:spPr bwMode="auto">
          <a:xfrm>
            <a:off x="4165600" y="6248400"/>
            <a:ext cx="38608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5" name="Rectangle 6"/>
          <p:cNvSpPr>
            <a:spLocks noGrp="1" noChangeArrowheads="1"/>
          </p:cNvSpPr>
          <p:nvPr>
            <p:ph type="sldNum" sz="quarter" idx="4"/>
          </p:nvPr>
        </p:nvSpPr>
        <p:spPr bwMode="auto">
          <a:xfrm>
            <a:off x="8737600" y="6248400"/>
            <a:ext cx="2540000" cy="457200"/>
          </a:xfrm>
          <a:prstGeom prst="rect">
            <a:avLst/>
          </a:prstGeom>
          <a:ln>
            <a:miter lim="800000"/>
          </a:ln>
        </p:spPr>
        <p:txBody>
          <a:bodyPr vert="horz" wrap="square" lIns="91440" tIns="45720" rIns="91440" bIns="45720" numCol="1" anchor="t" anchorCtr="0" compatLnSpc="1"/>
          <a:p>
            <a:pPr algn="r" eaLnBrk="1" hangingPunct="1"/>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5118" y="536576"/>
            <a:ext cx="2669116" cy="57118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651" y="536576"/>
            <a:ext cx="7806267" cy="57118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6233" y="536576"/>
            <a:ext cx="10668000" cy="12160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55651" y="1981200"/>
            <a:ext cx="10668000" cy="4267200"/>
          </a:xfrm>
        </p:spPr>
        <p:txBody>
          <a:bodyPr vert="horz" wrap="square" lIns="91440" tIns="45720" rIns="91440" bIns="45720" numCol="1" anchor="t" anchorCtr="0" compatLnSpc="1"/>
          <a:lstStyle/>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4098"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78" name="" r:id="rId3" imgW="9105900" imgH="330200" progId="Photoshop.Image.8">
                  <p:embed/>
                </p:oleObj>
              </mc:Choice>
              <mc:Fallback>
                <p:oleObj name="" r:id="rId3" imgW="9105900" imgH="330200" progId="Photoshop.Image.8">
                  <p:embed/>
                  <p:pic>
                    <p:nvPicPr>
                      <p:cNvPr id="0" name="图片 3077"/>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4103"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4104"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5122"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4" name="" r:id="rId3" imgW="9105900" imgH="330200" progId="Photoshop.Image.8">
                  <p:embed/>
                </p:oleObj>
              </mc:Choice>
              <mc:Fallback>
                <p:oleObj name="" r:id="rId3" imgW="9105900" imgH="330200" progId="Photoshop.Image.8">
                  <p:embed/>
                  <p:pic>
                    <p:nvPicPr>
                      <p:cNvPr id="0" name="图片 3083"/>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5127"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5128"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6146"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6" name="" r:id="rId3" imgW="9105900" imgH="330200" progId="Photoshop.Image.8">
                  <p:embed/>
                </p:oleObj>
              </mc:Choice>
              <mc:Fallback>
                <p:oleObj name="" r:id="rId3" imgW="9105900" imgH="330200" progId="Photoshop.Image.8">
                  <p:embed/>
                  <p:pic>
                    <p:nvPicPr>
                      <p:cNvPr id="0" name="图片 3085"/>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6151"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6152"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7170"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3" name="" r:id="rId3" imgW="9105900" imgH="330200" progId="Photoshop.Image.8">
                  <p:embed/>
                </p:oleObj>
              </mc:Choice>
              <mc:Fallback>
                <p:oleObj name="" r:id="rId3" imgW="9105900" imgH="330200" progId="Photoshop.Image.8">
                  <p:embed/>
                  <p:pic>
                    <p:nvPicPr>
                      <p:cNvPr id="0" name="图片 3082"/>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7175"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7176"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8194"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5" name="" r:id="rId3" imgW="9105900" imgH="330200" progId="Photoshop.Image.8">
                  <p:embed/>
                </p:oleObj>
              </mc:Choice>
              <mc:Fallback>
                <p:oleObj name="" r:id="rId3" imgW="9105900" imgH="330200" progId="Photoshop.Image.8">
                  <p:embed/>
                  <p:pic>
                    <p:nvPicPr>
                      <p:cNvPr id="0" name="图片 3084"/>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8199"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8200"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9218"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1" name="" r:id="rId3" imgW="9105900" imgH="330200" progId="Photoshop.Image.8">
                  <p:embed/>
                </p:oleObj>
              </mc:Choice>
              <mc:Fallback>
                <p:oleObj name="" r:id="rId3" imgW="9105900" imgH="330200" progId="Photoshop.Image.8">
                  <p:embed/>
                  <p:pic>
                    <p:nvPicPr>
                      <p:cNvPr id="0" name="图片 3080"/>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9223"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9224"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10242"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79" name="" r:id="rId3" imgW="9105900" imgH="330200" progId="Photoshop.Image.8">
                  <p:embed/>
                </p:oleObj>
              </mc:Choice>
              <mc:Fallback>
                <p:oleObj name="" r:id="rId3" imgW="9105900" imgH="330200" progId="Photoshop.Image.8">
                  <p:embed/>
                  <p:pic>
                    <p:nvPicPr>
                      <p:cNvPr id="0" name="图片 3078"/>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10247"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10248"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11266"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2" name="" r:id="rId3" imgW="9105900" imgH="330200" progId="Photoshop.Image.8">
                  <p:embed/>
                </p:oleObj>
              </mc:Choice>
              <mc:Fallback>
                <p:oleObj name="" r:id="rId3" imgW="9105900" imgH="330200" progId="Photoshop.Image.8">
                  <p:embed/>
                  <p:pic>
                    <p:nvPicPr>
                      <p:cNvPr id="0" name="图片 3081"/>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11271"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11272"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标题幻灯片">
    <p:bg>
      <p:bgPr>
        <a:blipFill rotWithShape="0">
          <a:blip r:embed="rId2"/>
        </a:blipFill>
        <a:effectLst/>
      </p:bgPr>
    </p:bg>
    <p:spTree>
      <p:nvGrpSpPr>
        <p:cNvPr id="1" name=""/>
        <p:cNvGrpSpPr/>
        <p:nvPr/>
      </p:nvGrpSpPr>
      <p:grpSpPr>
        <a:xfrm>
          <a:off x="0" y="0"/>
          <a:ext cx="0" cy="0"/>
          <a:chOff x="0" y="0"/>
          <a:chExt cx="0" cy="0"/>
        </a:xfrm>
      </p:grpSpPr>
      <p:graphicFrame>
        <p:nvGraphicFramePr>
          <p:cNvPr id="12290"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80" name="" r:id="rId3" imgW="9105900" imgH="330200" progId="Photoshop.Image.8">
                  <p:embed/>
                </p:oleObj>
              </mc:Choice>
              <mc:Fallback>
                <p:oleObj name="" r:id="rId3" imgW="9105900" imgH="330200" progId="Photoshop.Image.8">
                  <p:embed/>
                  <p:pic>
                    <p:nvPicPr>
                      <p:cNvPr id="0" name="图片 3079"/>
                      <p:cNvPicPr/>
                      <p:nvPr/>
                    </p:nvPicPr>
                    <p:blipFill>
                      <a:blip r:embed="rId4"/>
                      <a:stretch>
                        <a:fillRect/>
                      </a:stretch>
                    </p:blipFill>
                    <p:spPr>
                      <a:xfrm>
                        <a:off x="0" y="6553200"/>
                        <a:ext cx="12192000" cy="304800"/>
                      </a:xfrm>
                      <a:prstGeom prst="rect">
                        <a:avLst/>
                      </a:prstGeom>
                      <a:noFill/>
                      <a:ln w="38100">
                        <a:noFill/>
                        <a:miter/>
                      </a:ln>
                    </p:spPr>
                  </p:pic>
                </p:oleObj>
              </mc:Fallback>
            </mc:AlternateContent>
          </a:graphicData>
        </a:graphic>
      </p:graphicFrame>
      <p:sp>
        <p:nvSpPr>
          <p:cNvPr id="12"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3"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12295" name="Picture 3"/>
          <p:cNvPicPr>
            <a:picLocks noChangeAspect="1"/>
          </p:cNvPicPr>
          <p:nvPr userDrawn="1"/>
        </p:nvPicPr>
        <p:blipFill>
          <a:blip r:embed="rId5">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pic>
        <p:nvPicPr>
          <p:cNvPr id="12296" name="图片 10"/>
          <p:cNvPicPr>
            <a:picLocks noChangeAspect="1"/>
          </p:cNvPicPr>
          <p:nvPr userDrawn="1"/>
        </p:nvPicPr>
        <p:blipFill>
          <a:blip r:embed="rId6"/>
          <a:stretch>
            <a:fillRect/>
          </a:stretch>
        </p:blipFill>
        <p:spPr>
          <a:xfrm>
            <a:off x="0" y="1588"/>
            <a:ext cx="12192000" cy="6854825"/>
          </a:xfrm>
          <a:prstGeom prst="rect">
            <a:avLst/>
          </a:prstGeom>
          <a:noFill/>
          <a:ln w="9525">
            <a:noFill/>
          </a:ln>
        </p:spPr>
      </p:pic>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节标题">
    <p:bg>
      <p:bgPr>
        <a:blipFill rotWithShape="0">
          <a:blip r:embed="rId2"/>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9" name="日期占位符 3"/>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1A527EA-F1E7-4E19-8414-F6B23A924584}"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4"/>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5"/>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276AD4F-23BC-4139-B603-9FF931AF29C2}"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4"/>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5"/>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9" name="日期占位符 3"/>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8E92670-6479-4738-8B24-413F61F5F47E}"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4"/>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5"/>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774825"/>
            <a:ext cx="53848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774825"/>
            <a:ext cx="53848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4"/>
          <p:cNvSpPr>
            <a:spLocks noGrp="1"/>
          </p:cNvSpPr>
          <p:nvPr>
            <p:ph type="dt" sz="half" idx="1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600CC57-76B7-417B-A870-955FE85A533C}"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5"/>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6"/>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6"/>
          <p:cNvSpPr>
            <a:spLocks noGrp="1"/>
          </p:cNvSpPr>
          <p:nvPr>
            <p:ph type="dt" sz="half" idx="1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1883DC6-4724-4EE9-8223-4558442AB49F}"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7"/>
          <p:cNvSpPr>
            <a:spLocks noGrp="1"/>
          </p:cNvSpPr>
          <p:nvPr>
            <p:ph type="ftr" sz="quarter" idx="1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8"/>
          <p:cNvSpPr>
            <a:spLocks noGrp="1"/>
          </p:cNvSpPr>
          <p:nvPr>
            <p:ph type="sldNum" sz="quarter" idx="1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06E3DB6-9AC2-47A5-A08D-25D013BCB7C9}"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3"/>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4"/>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3C5EB40-654A-4304-8363-180A0A69EA14}"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2"/>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3"/>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9" name="日期占位符 4"/>
          <p:cNvSpPr>
            <a:spLocks noGrp="1"/>
          </p:cNvSpPr>
          <p:nvPr>
            <p:ph type="dt" sz="half" idx="1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F4EF3D0-044E-465C-9262-565EAB1EA97A}"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5"/>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6"/>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54864" tIns="9144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0" rtl="0" eaLnBrk="0" fontAlgn="base" latinLnBrk="0" hangingPunct="0">
              <a:lnSpc>
                <a:spcPct val="100000"/>
              </a:lnSpc>
              <a:spcBef>
                <a:spcPct val="0"/>
              </a:spcBef>
              <a:spcAft>
                <a:spcPct val="0"/>
              </a:spcAft>
              <a:buClr>
                <a:schemeClr val="accent1"/>
              </a:buClr>
              <a:buSzPct val="80000"/>
              <a:buFont typeface="Wingdings 2"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orbel" panose="020B0503020204020204" pitchFamily="34" charset="0"/>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9" name="日期占位符 4"/>
          <p:cNvSpPr>
            <a:spLocks noGrp="1"/>
          </p:cNvSpPr>
          <p:nvPr>
            <p:ph type="dt" sz="half" idx="1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E2A6884-3724-40FE-BE75-FAEB68B96811}"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5"/>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6"/>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5345DBF-A3A1-49F7-823A-192A01A2A9F8}"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4"/>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5"/>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2400"/>
            <a:ext cx="8026400" cy="6248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F39100D-F42E-4EC9-8EA8-FD071BFCA9FB}"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4"/>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5"/>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400"/>
            <a:ext cx="10972800" cy="1250950"/>
          </a:xfrm>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bwMode="auto">
          <a:xfrm>
            <a:off x="609600" y="6477000"/>
            <a:ext cx="2844800" cy="274638"/>
          </a:xfrm>
          <a:prstGeom prst="rect">
            <a:avLst/>
          </a:prstGeom>
          <a:ln>
            <a:miter lim="800000"/>
          </a:ln>
        </p:spPr>
        <p:txBody>
          <a:bodyPr vert="horz" wrap="square" lIns="109728"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705B4EF-DE33-473D-A9E6-22A323F4E3F1}" type="datetime1">
              <a:rPr kumimoji="0" lang="zh-CN" altLang="en-US"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rPr>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Corbel" panose="020B0503020204020204" pitchFamily="34" charset="0"/>
            </a:endParaRPr>
          </a:p>
        </p:txBody>
      </p:sp>
      <p:sp>
        <p:nvSpPr>
          <p:cNvPr id="10" name="页脚占位符 3"/>
          <p:cNvSpPr>
            <a:spLocks noGrp="1"/>
          </p:cNvSpPr>
          <p:nvPr>
            <p:ph type="ftr" sz="quarter" idx="3"/>
          </p:nvPr>
        </p:nvSpPr>
        <p:spPr bwMode="auto">
          <a:xfrm>
            <a:off x="3519488" y="6477000"/>
            <a:ext cx="7345363" cy="274638"/>
          </a:xfrm>
          <a:prstGeom prst="rect">
            <a:avLst/>
          </a:prstGeom>
          <a:ln>
            <a:miter lim="800000"/>
          </a:ln>
        </p:spPr>
        <p:txBody>
          <a:bodyPr vert="horz" wrap="square" lIns="45720" tIns="45720" rIns="45720" bIns="0" numCol="1" anchor="b" anchorCtr="0" compatLnSpc="1"/>
          <a:lstStyle>
            <a:lvl1pPr>
              <a:defRPr>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微软雅黑" panose="020B0503020204020204" pitchFamily="34" charset="-122"/>
              <a:cs typeface="+mn-cs"/>
              <a:sym typeface="Corbel" panose="020B0503020204020204" pitchFamily="34" charset="0"/>
            </a:endParaRPr>
          </a:p>
        </p:txBody>
      </p:sp>
      <p:sp>
        <p:nvSpPr>
          <p:cNvPr id="11" name="灯片编号占位符 4"/>
          <p:cNvSpPr>
            <a:spLocks noGrp="1"/>
          </p:cNvSpPr>
          <p:nvPr>
            <p:ph type="sldNum" sz="quarter" idx="4"/>
          </p:nvPr>
        </p:nvSpPr>
        <p:spPr bwMode="auto">
          <a:xfrm>
            <a:off x="10939463" y="6477000"/>
            <a:ext cx="977900" cy="274638"/>
          </a:xfrm>
          <a:prstGeom prst="rect">
            <a:avLst/>
          </a:prstGeom>
          <a:ln>
            <a:miter lim="800000"/>
          </a:ln>
        </p:spPr>
        <p:txBody>
          <a:bodyPr vert="horz" wrap="square" lIns="91440" tIns="45720" rIns="91440" bIns="0" numCol="1" anchor="b" anchorCtr="0" compatLnSpc="1"/>
          <a:p>
            <a:pPr algn="r" eaLnBrk="1" hangingPunct="1"/>
            <a:fld id="{9A0DB2DC-4C9A-4742-B13C-FB6460FD3503}" type="slidenum">
              <a:rPr lang="zh-CN" altLang="en-US" dirty="0">
                <a:latin typeface="Corbel" panose="020B0503020204020204" pitchFamily="34" charset="0"/>
                <a:sym typeface="Corbel" panose="020B0503020204020204" pitchFamily="34" charset="0"/>
              </a:rPr>
            </a:fld>
            <a:endParaRPr lang="zh-CN" altLang="en-US" dirty="0">
              <a:latin typeface="Corbel" panose="020B0503020204020204" pitchFamily="34" charset="0"/>
              <a:sym typeface="Corbel" panose="020B0503020204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26628"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27652"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solidFill>
        <a:effectLst/>
      </p:bgPr>
    </p:bg>
    <p:spTree>
      <p:nvGrpSpPr>
        <p:cNvPr id="1" name=""/>
        <p:cNvGrpSpPr/>
        <p:nvPr/>
      </p:nvGrpSpPr>
      <p:grpSpPr>
        <a:xfrm>
          <a:off x="0" y="0"/>
          <a:ext cx="0" cy="0"/>
          <a:chOff x="0" y="0"/>
          <a:chExt cx="0" cy="0"/>
        </a:xfrm>
      </p:grpSpPr>
      <p:pic>
        <p:nvPicPr>
          <p:cNvPr id="28676"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pic>
        <p:nvPicPr>
          <p:cNvPr id="29700"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30724"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651" y="19812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1251" y="19812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pic>
        <p:nvPicPr>
          <p:cNvPr id="31748"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标题幻灯片">
    <p:bg>
      <p:bgPr>
        <a:solidFill>
          <a:schemeClr val="bg1"/>
        </a:solidFill>
        <a:effectLst/>
      </p:bgPr>
    </p:bg>
    <p:spTree>
      <p:nvGrpSpPr>
        <p:cNvPr id="1" name=""/>
        <p:cNvGrpSpPr/>
        <p:nvPr/>
      </p:nvGrpSpPr>
      <p:grpSpPr>
        <a:xfrm>
          <a:off x="0" y="0"/>
          <a:ext cx="0" cy="0"/>
          <a:chOff x="0" y="0"/>
          <a:chExt cx="0" cy="0"/>
        </a:xfrm>
      </p:grpSpPr>
      <p:pic>
        <p:nvPicPr>
          <p:cNvPr id="32772"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标题幻灯片">
    <p:bg>
      <p:bgPr>
        <a:solidFill>
          <a:schemeClr val="bg1"/>
        </a:solidFill>
        <a:effectLst/>
      </p:bgPr>
    </p:bg>
    <p:spTree>
      <p:nvGrpSpPr>
        <p:cNvPr id="1" name=""/>
        <p:cNvGrpSpPr/>
        <p:nvPr/>
      </p:nvGrpSpPr>
      <p:grpSpPr>
        <a:xfrm>
          <a:off x="0" y="0"/>
          <a:ext cx="0" cy="0"/>
          <a:chOff x="0" y="0"/>
          <a:chExt cx="0" cy="0"/>
        </a:xfrm>
      </p:grpSpPr>
      <p:pic>
        <p:nvPicPr>
          <p:cNvPr id="33796"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标题幻灯片">
    <p:bg>
      <p:bgPr>
        <a:solidFill>
          <a:schemeClr val="bg1"/>
        </a:solidFill>
        <a:effectLst/>
      </p:bgPr>
    </p:bg>
    <p:spTree>
      <p:nvGrpSpPr>
        <p:cNvPr id="1" name=""/>
        <p:cNvGrpSpPr/>
        <p:nvPr/>
      </p:nvGrpSpPr>
      <p:grpSpPr>
        <a:xfrm>
          <a:off x="0" y="0"/>
          <a:ext cx="0" cy="0"/>
          <a:chOff x="0" y="0"/>
          <a:chExt cx="0" cy="0"/>
        </a:xfrm>
      </p:grpSpPr>
      <p:pic>
        <p:nvPicPr>
          <p:cNvPr id="34820"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标题幻灯片">
    <p:bg>
      <p:bgPr>
        <a:solidFill>
          <a:schemeClr val="bg1"/>
        </a:solidFill>
        <a:effectLst/>
      </p:bgPr>
    </p:bg>
    <p:spTree>
      <p:nvGrpSpPr>
        <p:cNvPr id="1" name=""/>
        <p:cNvGrpSpPr/>
        <p:nvPr/>
      </p:nvGrpSpPr>
      <p:grpSpPr>
        <a:xfrm>
          <a:off x="0" y="0"/>
          <a:ext cx="0" cy="0"/>
          <a:chOff x="0" y="0"/>
          <a:chExt cx="0" cy="0"/>
        </a:xfrm>
      </p:grpSpPr>
      <p:pic>
        <p:nvPicPr>
          <p:cNvPr id="35844"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标题幻灯片">
    <p:bg>
      <p:bgPr>
        <a:solidFill>
          <a:schemeClr val="bg1"/>
        </a:solidFill>
        <a:effectLst/>
      </p:bgPr>
    </p:bg>
    <p:spTree>
      <p:nvGrpSpPr>
        <p:cNvPr id="1" name=""/>
        <p:cNvGrpSpPr/>
        <p:nvPr/>
      </p:nvGrpSpPr>
      <p:grpSpPr>
        <a:xfrm>
          <a:off x="0" y="0"/>
          <a:ext cx="0" cy="0"/>
          <a:chOff x="0" y="0"/>
          <a:chExt cx="0" cy="0"/>
        </a:xfrm>
      </p:grpSpPr>
      <p:pic>
        <p:nvPicPr>
          <p:cNvPr id="36868"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标题幻灯片">
    <p:bg>
      <p:bgPr>
        <a:solidFill>
          <a:schemeClr val="bg1"/>
        </a:solidFill>
        <a:effectLst/>
      </p:bgPr>
    </p:bg>
    <p:spTree>
      <p:nvGrpSpPr>
        <p:cNvPr id="1" name=""/>
        <p:cNvGrpSpPr/>
        <p:nvPr/>
      </p:nvGrpSpPr>
      <p:grpSpPr>
        <a:xfrm>
          <a:off x="0" y="0"/>
          <a:ext cx="0" cy="0"/>
          <a:chOff x="0" y="0"/>
          <a:chExt cx="0" cy="0"/>
        </a:xfrm>
      </p:grpSpPr>
      <p:pic>
        <p:nvPicPr>
          <p:cNvPr id="37892"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标题幻灯片">
    <p:bg>
      <p:bgPr>
        <a:solidFill>
          <a:schemeClr val="bg1"/>
        </a:solidFill>
        <a:effectLst/>
      </p:bgPr>
    </p:bg>
    <p:spTree>
      <p:nvGrpSpPr>
        <p:cNvPr id="1" name=""/>
        <p:cNvGrpSpPr/>
        <p:nvPr/>
      </p:nvGrpSpPr>
      <p:grpSpPr>
        <a:xfrm>
          <a:off x="0" y="0"/>
          <a:ext cx="0" cy="0"/>
          <a:chOff x="0" y="0"/>
          <a:chExt cx="0" cy="0"/>
        </a:xfrm>
      </p:grpSpPr>
      <p:pic>
        <p:nvPicPr>
          <p:cNvPr id="38916"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标题幻灯片">
    <p:bg>
      <p:bgPr>
        <a:solidFill>
          <a:schemeClr val="bg1"/>
        </a:solidFill>
        <a:effectLst/>
      </p:bgPr>
    </p:bg>
    <p:spTree>
      <p:nvGrpSpPr>
        <p:cNvPr id="1" name=""/>
        <p:cNvGrpSpPr/>
        <p:nvPr/>
      </p:nvGrpSpPr>
      <p:grpSpPr>
        <a:xfrm>
          <a:off x="0" y="0"/>
          <a:ext cx="0" cy="0"/>
          <a:chOff x="0" y="0"/>
          <a:chExt cx="0" cy="0"/>
        </a:xfrm>
      </p:grpSpPr>
      <p:pic>
        <p:nvPicPr>
          <p:cNvPr id="39940"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标题幻灯片">
    <p:bg>
      <p:bgPr>
        <a:solidFill>
          <a:schemeClr val="bg1"/>
        </a:solidFill>
        <a:effectLst/>
      </p:bgPr>
    </p:bg>
    <p:spTree>
      <p:nvGrpSpPr>
        <p:cNvPr id="1" name=""/>
        <p:cNvGrpSpPr/>
        <p:nvPr/>
      </p:nvGrpSpPr>
      <p:grpSpPr>
        <a:xfrm>
          <a:off x="0" y="0"/>
          <a:ext cx="0" cy="0"/>
          <a:chOff x="0" y="0"/>
          <a:chExt cx="0" cy="0"/>
        </a:xfrm>
      </p:grpSpPr>
      <p:pic>
        <p:nvPicPr>
          <p:cNvPr id="40964"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标题幻灯片">
    <p:bg>
      <p:bgPr>
        <a:solidFill>
          <a:schemeClr val="bg1"/>
        </a:solidFill>
        <a:effectLst/>
      </p:bgPr>
    </p:bg>
    <p:spTree>
      <p:nvGrpSpPr>
        <p:cNvPr id="1" name=""/>
        <p:cNvGrpSpPr/>
        <p:nvPr/>
      </p:nvGrpSpPr>
      <p:grpSpPr>
        <a:xfrm>
          <a:off x="0" y="0"/>
          <a:ext cx="0" cy="0"/>
          <a:chOff x="0" y="0"/>
          <a:chExt cx="0" cy="0"/>
        </a:xfrm>
      </p:grpSpPr>
      <p:pic>
        <p:nvPicPr>
          <p:cNvPr id="41988"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7_标题幻灯片">
    <p:bg>
      <p:bgPr>
        <a:solidFill>
          <a:schemeClr val="bg1"/>
        </a:solidFill>
        <a:effectLst/>
      </p:bgPr>
    </p:bg>
    <p:spTree>
      <p:nvGrpSpPr>
        <p:cNvPr id="1" name=""/>
        <p:cNvGrpSpPr/>
        <p:nvPr/>
      </p:nvGrpSpPr>
      <p:grpSpPr>
        <a:xfrm>
          <a:off x="0" y="0"/>
          <a:ext cx="0" cy="0"/>
          <a:chOff x="0" y="0"/>
          <a:chExt cx="0" cy="0"/>
        </a:xfrm>
      </p:grpSpPr>
      <p:pic>
        <p:nvPicPr>
          <p:cNvPr id="43012"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标题幻灯片">
    <p:bg>
      <p:bgPr>
        <a:solidFill>
          <a:schemeClr val="bg1"/>
        </a:solidFill>
        <a:effectLst/>
      </p:bgPr>
    </p:bg>
    <p:spTree>
      <p:nvGrpSpPr>
        <p:cNvPr id="1" name=""/>
        <p:cNvGrpSpPr/>
        <p:nvPr/>
      </p:nvGrpSpPr>
      <p:grpSpPr>
        <a:xfrm>
          <a:off x="0" y="0"/>
          <a:ext cx="0" cy="0"/>
          <a:chOff x="0" y="0"/>
          <a:chExt cx="0" cy="0"/>
        </a:xfrm>
      </p:grpSpPr>
      <p:pic>
        <p:nvPicPr>
          <p:cNvPr id="44036"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9_标题幻灯片">
    <p:bg>
      <p:bgPr>
        <a:solidFill>
          <a:schemeClr val="bg1"/>
        </a:solidFill>
        <a:effectLst/>
      </p:bgPr>
    </p:bg>
    <p:spTree>
      <p:nvGrpSpPr>
        <p:cNvPr id="1" name=""/>
        <p:cNvGrpSpPr/>
        <p:nvPr/>
      </p:nvGrpSpPr>
      <p:grpSpPr>
        <a:xfrm>
          <a:off x="0" y="0"/>
          <a:ext cx="0" cy="0"/>
          <a:chOff x="0" y="0"/>
          <a:chExt cx="0" cy="0"/>
        </a:xfrm>
      </p:grpSpPr>
      <p:pic>
        <p:nvPicPr>
          <p:cNvPr id="45060"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标题幻灯片">
    <p:bg>
      <p:bgPr>
        <a:solidFill>
          <a:schemeClr val="bg1"/>
        </a:solidFill>
        <a:effectLst/>
      </p:bgPr>
    </p:bg>
    <p:spTree>
      <p:nvGrpSpPr>
        <p:cNvPr id="1" name=""/>
        <p:cNvGrpSpPr/>
        <p:nvPr/>
      </p:nvGrpSpPr>
      <p:grpSpPr>
        <a:xfrm>
          <a:off x="0" y="0"/>
          <a:ext cx="0" cy="0"/>
          <a:chOff x="0" y="0"/>
          <a:chExt cx="0" cy="0"/>
        </a:xfrm>
      </p:grpSpPr>
      <p:pic>
        <p:nvPicPr>
          <p:cNvPr id="46084"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1_标题幻灯片">
    <p:bg>
      <p:bgPr>
        <a:solidFill>
          <a:schemeClr val="bg1"/>
        </a:solidFill>
        <a:effectLst/>
      </p:bgPr>
    </p:bg>
    <p:spTree>
      <p:nvGrpSpPr>
        <p:cNvPr id="1" name=""/>
        <p:cNvGrpSpPr/>
        <p:nvPr/>
      </p:nvGrpSpPr>
      <p:grpSpPr>
        <a:xfrm>
          <a:off x="0" y="0"/>
          <a:ext cx="0" cy="0"/>
          <a:chOff x="0" y="0"/>
          <a:chExt cx="0" cy="0"/>
        </a:xfrm>
      </p:grpSpPr>
      <p:pic>
        <p:nvPicPr>
          <p:cNvPr id="47108"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2_标题幻灯片">
    <p:bg>
      <p:bgPr>
        <a:solidFill>
          <a:schemeClr val="bg1"/>
        </a:solidFill>
        <a:effectLst/>
      </p:bgPr>
    </p:bg>
    <p:spTree>
      <p:nvGrpSpPr>
        <p:cNvPr id="1" name=""/>
        <p:cNvGrpSpPr/>
        <p:nvPr/>
      </p:nvGrpSpPr>
      <p:grpSpPr>
        <a:xfrm>
          <a:off x="0" y="0"/>
          <a:ext cx="0" cy="0"/>
          <a:chOff x="0" y="0"/>
          <a:chExt cx="0" cy="0"/>
        </a:xfrm>
      </p:grpSpPr>
      <p:pic>
        <p:nvPicPr>
          <p:cNvPr id="48132"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3_标题幻灯片">
    <p:bg>
      <p:bgPr>
        <a:solidFill>
          <a:schemeClr val="bg1"/>
        </a:solidFill>
        <a:effectLst/>
      </p:bgPr>
    </p:bg>
    <p:spTree>
      <p:nvGrpSpPr>
        <p:cNvPr id="1" name=""/>
        <p:cNvGrpSpPr/>
        <p:nvPr/>
      </p:nvGrpSpPr>
      <p:grpSpPr>
        <a:xfrm>
          <a:off x="0" y="0"/>
          <a:ext cx="0" cy="0"/>
          <a:chOff x="0" y="0"/>
          <a:chExt cx="0" cy="0"/>
        </a:xfrm>
      </p:grpSpPr>
      <p:pic>
        <p:nvPicPr>
          <p:cNvPr id="49156"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4_标题幻灯片">
    <p:bg>
      <p:bgPr>
        <a:solidFill>
          <a:schemeClr val="bg1"/>
        </a:solidFill>
        <a:effectLst/>
      </p:bgPr>
    </p:bg>
    <p:spTree>
      <p:nvGrpSpPr>
        <p:cNvPr id="1" name=""/>
        <p:cNvGrpSpPr/>
        <p:nvPr/>
      </p:nvGrpSpPr>
      <p:grpSpPr>
        <a:xfrm>
          <a:off x="0" y="0"/>
          <a:ext cx="0" cy="0"/>
          <a:chOff x="0" y="0"/>
          <a:chExt cx="0" cy="0"/>
        </a:xfrm>
      </p:grpSpPr>
      <p:pic>
        <p:nvPicPr>
          <p:cNvPr id="50180"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5_标题幻灯片">
    <p:bg>
      <p:bgPr>
        <a:solidFill>
          <a:schemeClr val="bg1"/>
        </a:solidFill>
        <a:effectLst/>
      </p:bgPr>
    </p:bg>
    <p:spTree>
      <p:nvGrpSpPr>
        <p:cNvPr id="1" name=""/>
        <p:cNvGrpSpPr/>
        <p:nvPr/>
      </p:nvGrpSpPr>
      <p:grpSpPr>
        <a:xfrm>
          <a:off x="0" y="0"/>
          <a:ext cx="0" cy="0"/>
          <a:chOff x="0" y="0"/>
          <a:chExt cx="0" cy="0"/>
        </a:xfrm>
      </p:grpSpPr>
      <p:pic>
        <p:nvPicPr>
          <p:cNvPr id="51204"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6_标题幻灯片">
    <p:bg>
      <p:bgPr>
        <a:solidFill>
          <a:schemeClr val="bg1"/>
        </a:solidFill>
        <a:effectLst/>
      </p:bgPr>
    </p:bg>
    <p:spTree>
      <p:nvGrpSpPr>
        <p:cNvPr id="1" name=""/>
        <p:cNvGrpSpPr/>
        <p:nvPr/>
      </p:nvGrpSpPr>
      <p:grpSpPr>
        <a:xfrm>
          <a:off x="0" y="0"/>
          <a:ext cx="0" cy="0"/>
          <a:chOff x="0" y="0"/>
          <a:chExt cx="0" cy="0"/>
        </a:xfrm>
      </p:grpSpPr>
      <p:pic>
        <p:nvPicPr>
          <p:cNvPr id="52228"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7_标题幻灯片">
    <p:bg>
      <p:bgPr>
        <a:solidFill>
          <a:schemeClr val="bg1"/>
        </a:solidFill>
        <a:effectLst/>
      </p:bgPr>
    </p:bg>
    <p:spTree>
      <p:nvGrpSpPr>
        <p:cNvPr id="1" name=""/>
        <p:cNvGrpSpPr/>
        <p:nvPr/>
      </p:nvGrpSpPr>
      <p:grpSpPr>
        <a:xfrm>
          <a:off x="0" y="0"/>
          <a:ext cx="0" cy="0"/>
          <a:chOff x="0" y="0"/>
          <a:chExt cx="0" cy="0"/>
        </a:xfrm>
      </p:grpSpPr>
      <p:pic>
        <p:nvPicPr>
          <p:cNvPr id="53252"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8_标题幻灯片">
    <p:bg>
      <p:bgPr>
        <a:solidFill>
          <a:schemeClr val="bg1"/>
        </a:solidFill>
        <a:effectLst/>
      </p:bgPr>
    </p:bg>
    <p:spTree>
      <p:nvGrpSpPr>
        <p:cNvPr id="1" name=""/>
        <p:cNvGrpSpPr/>
        <p:nvPr/>
      </p:nvGrpSpPr>
      <p:grpSpPr>
        <a:xfrm>
          <a:off x="0" y="0"/>
          <a:ext cx="0" cy="0"/>
          <a:chOff x="0" y="0"/>
          <a:chExt cx="0" cy="0"/>
        </a:xfrm>
      </p:grpSpPr>
      <p:pic>
        <p:nvPicPr>
          <p:cNvPr id="54276"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9_标题幻灯片">
    <p:bg>
      <p:bgPr>
        <a:solidFill>
          <a:schemeClr val="bg1"/>
        </a:solidFill>
        <a:effectLst/>
      </p:bgPr>
    </p:bg>
    <p:spTree>
      <p:nvGrpSpPr>
        <p:cNvPr id="1" name=""/>
        <p:cNvGrpSpPr/>
        <p:nvPr/>
      </p:nvGrpSpPr>
      <p:grpSpPr>
        <a:xfrm>
          <a:off x="0" y="0"/>
          <a:ext cx="0" cy="0"/>
          <a:chOff x="0" y="0"/>
          <a:chExt cx="0" cy="0"/>
        </a:xfrm>
      </p:grpSpPr>
      <p:pic>
        <p:nvPicPr>
          <p:cNvPr id="55300"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0_标题幻灯片">
    <p:bg>
      <p:bgPr>
        <a:solidFill>
          <a:schemeClr val="bg1"/>
        </a:solidFill>
        <a:effectLst/>
      </p:bgPr>
    </p:bg>
    <p:spTree>
      <p:nvGrpSpPr>
        <p:cNvPr id="1" name=""/>
        <p:cNvGrpSpPr/>
        <p:nvPr/>
      </p:nvGrpSpPr>
      <p:grpSpPr>
        <a:xfrm>
          <a:off x="0" y="0"/>
          <a:ext cx="0" cy="0"/>
          <a:chOff x="0" y="0"/>
          <a:chExt cx="0" cy="0"/>
        </a:xfrm>
      </p:grpSpPr>
      <p:pic>
        <p:nvPicPr>
          <p:cNvPr id="56324" name="图片 8"/>
          <p:cNvPicPr>
            <a:picLocks noChangeAspect="1"/>
          </p:cNvPicPr>
          <p:nvPr userDrawn="1"/>
        </p:nvPicPr>
        <p:blipFill>
          <a:blip r:embed="rId2"/>
          <a:stretch>
            <a:fillRect/>
          </a:stretch>
        </p:blipFill>
        <p:spPr>
          <a:xfrm>
            <a:off x="0" y="1588"/>
            <a:ext cx="12192000" cy="68548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vmlDrawing" Target="../drawings/vmlDrawing11.vml"/><Relationship Id="rId26" Type="http://schemas.openxmlformats.org/officeDocument/2006/relationships/image" Target="../media/image3.jpeg"/><Relationship Id="rId25" Type="http://schemas.openxmlformats.org/officeDocument/2006/relationships/image" Target="../media/image2.png"/><Relationship Id="rId24" Type="http://schemas.openxmlformats.org/officeDocument/2006/relationships/oleObject" Target="../embeddings/oleObject11.bin"/><Relationship Id="rId23" Type="http://schemas.openxmlformats.org/officeDocument/2006/relationships/image" Target="../media/image1.pn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3" Type="http://schemas.openxmlformats.org/officeDocument/2006/relationships/theme" Target="../theme/theme2.xml"/><Relationship Id="rId42" Type="http://schemas.openxmlformats.org/officeDocument/2006/relationships/slideLayout" Target="../slideLayouts/slideLayout64.xml"/><Relationship Id="rId41" Type="http://schemas.openxmlformats.org/officeDocument/2006/relationships/slideLayout" Target="../slideLayouts/slideLayout63.xml"/><Relationship Id="rId40" Type="http://schemas.openxmlformats.org/officeDocument/2006/relationships/slideLayout" Target="../slideLayouts/slideLayout62.xml"/><Relationship Id="rId4" Type="http://schemas.openxmlformats.org/officeDocument/2006/relationships/slideLayout" Target="../slideLayouts/slideLayout26.xml"/><Relationship Id="rId39" Type="http://schemas.openxmlformats.org/officeDocument/2006/relationships/slideLayout" Target="../slideLayouts/slideLayout61.xml"/><Relationship Id="rId38" Type="http://schemas.openxmlformats.org/officeDocument/2006/relationships/slideLayout" Target="../slideLayouts/slideLayout60.xml"/><Relationship Id="rId37" Type="http://schemas.openxmlformats.org/officeDocument/2006/relationships/slideLayout" Target="../slideLayouts/slideLayout59.xml"/><Relationship Id="rId36" Type="http://schemas.openxmlformats.org/officeDocument/2006/relationships/slideLayout" Target="../slideLayouts/slideLayout58.xml"/><Relationship Id="rId35" Type="http://schemas.openxmlformats.org/officeDocument/2006/relationships/slideLayout" Target="../slideLayouts/slideLayout57.xml"/><Relationship Id="rId34" Type="http://schemas.openxmlformats.org/officeDocument/2006/relationships/slideLayout" Target="../slideLayouts/slideLayout56.xml"/><Relationship Id="rId33" Type="http://schemas.openxmlformats.org/officeDocument/2006/relationships/slideLayout" Target="../slideLayouts/slideLayout55.xml"/><Relationship Id="rId32" Type="http://schemas.openxmlformats.org/officeDocument/2006/relationships/slideLayout" Target="../slideLayouts/slideLayout54.xml"/><Relationship Id="rId31" Type="http://schemas.openxmlformats.org/officeDocument/2006/relationships/slideLayout" Target="../slideLayouts/slideLayout53.xml"/><Relationship Id="rId30" Type="http://schemas.openxmlformats.org/officeDocument/2006/relationships/slideLayout" Target="../slideLayouts/slideLayout52.xml"/><Relationship Id="rId3" Type="http://schemas.openxmlformats.org/officeDocument/2006/relationships/slideLayout" Target="../slideLayouts/slideLayout25.xml"/><Relationship Id="rId29" Type="http://schemas.openxmlformats.org/officeDocument/2006/relationships/slideLayout" Target="../slideLayouts/slideLayout51.xml"/><Relationship Id="rId28" Type="http://schemas.openxmlformats.org/officeDocument/2006/relationships/slideLayout" Target="../slideLayouts/slideLayout50.xml"/><Relationship Id="rId27" Type="http://schemas.openxmlformats.org/officeDocument/2006/relationships/slideLayout" Target="../slideLayouts/slideLayout49.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0" Type="http://schemas.openxmlformats.org/officeDocument/2006/relationships/slideLayout" Target="../slideLayouts/slideLayout42.xml"/><Relationship Id="rId2" Type="http://schemas.openxmlformats.org/officeDocument/2006/relationships/slideLayout" Target="../slideLayouts/slideLayout24.xml"/><Relationship Id="rId19" Type="http://schemas.openxmlformats.org/officeDocument/2006/relationships/slideLayout" Target="../slideLayouts/slideLayout41.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3"/>
        </a:blipFill>
        <a:effectLst/>
      </p:bgPr>
    </p:bg>
    <p:spTree>
      <p:nvGrpSpPr>
        <p:cNvPr id="1" name=""/>
        <p:cNvGrpSpPr/>
        <p:nvPr/>
      </p:nvGrpSpPr>
      <p:grpSpPr/>
      <p:graphicFrame>
        <p:nvGraphicFramePr>
          <p:cNvPr id="1026" name="Object 14"/>
          <p:cNvGraphicFramePr>
            <a:graphicFrameLocks noChangeAspect="1"/>
          </p:cNvGraphicFramePr>
          <p:nvPr userDrawn="1"/>
        </p:nvGraphicFramePr>
        <p:xfrm>
          <a:off x="0" y="6553200"/>
          <a:ext cx="12192000" cy="304800"/>
        </p:xfrm>
        <a:graphic>
          <a:graphicData uri="http://schemas.openxmlformats.org/presentationml/2006/ole">
            <mc:AlternateContent xmlns:mc="http://schemas.openxmlformats.org/markup-compatibility/2006">
              <mc:Choice xmlns:v="urn:schemas-microsoft-com:vml" Requires="v">
                <p:oleObj spid="_x0000_s3076" name="" r:id="rId24" imgW="9105900" imgH="330200" progId="Photoshop.Image.8">
                  <p:embed/>
                </p:oleObj>
              </mc:Choice>
              <mc:Fallback>
                <p:oleObj name="" r:id="rId24" imgW="9105900" imgH="330200" progId="Photoshop.Image.8">
                  <p:embed/>
                  <p:pic>
                    <p:nvPicPr>
                      <p:cNvPr id="0" name="图片 3075"/>
                      <p:cNvPicPr/>
                      <p:nvPr/>
                    </p:nvPicPr>
                    <p:blipFill>
                      <a:blip r:embed="rId25"/>
                      <a:stretch>
                        <a:fillRect/>
                      </a:stretch>
                    </p:blipFill>
                    <p:spPr>
                      <a:xfrm>
                        <a:off x="0" y="6553200"/>
                        <a:ext cx="12192000" cy="304800"/>
                      </a:xfrm>
                      <a:prstGeom prst="rect">
                        <a:avLst/>
                      </a:prstGeom>
                      <a:noFill/>
                      <a:ln w="38100">
                        <a:noFill/>
                        <a:miter/>
                      </a:ln>
                    </p:spPr>
                  </p:pic>
                </p:oleObj>
              </mc:Fallback>
            </mc:AlternateContent>
          </a:graphicData>
        </a:graphic>
      </p:graphicFrame>
      <p:sp>
        <p:nvSpPr>
          <p:cNvPr id="6146" name="Rectangle 2"/>
          <p:cNvSpPr>
            <a:spLocks noGrp="1" noChangeArrowheads="1"/>
          </p:cNvSpPr>
          <p:nvPr>
            <p:ph type="title"/>
          </p:nvPr>
        </p:nvSpPr>
        <p:spPr bwMode="auto">
          <a:xfrm>
            <a:off x="766763" y="536575"/>
            <a:ext cx="10668000" cy="1216025"/>
          </a:xfrm>
          <a:prstGeom prst="rect">
            <a:avLst/>
          </a:prstGeom>
          <a:noFill/>
          <a:ln w="9525">
            <a:noFill/>
            <a:miter lim="800000"/>
          </a:ln>
          <a:effectLst/>
        </p:spPr>
        <p:txBody>
          <a:bodyPr vert="horz" wrap="square" lIns="91440" tIns="45720" rIns="91440" bIns="45720" numCol="1" anchor="b" anchorCtr="0" compatLnSpc="1"/>
          <a:lstStyle/>
          <a:p>
            <a:pPr lvl="0"/>
            <a:r>
              <a:rPr lang="zh-CN" altLang="en-US" smtClean="0"/>
              <a:t>单击此处编辑母版标题样式</a:t>
            </a:r>
            <a:endParaRPr lang="zh-CN" altLang="en-US" smtClean="0"/>
          </a:p>
        </p:txBody>
      </p:sp>
      <p:sp>
        <p:nvSpPr>
          <p:cNvPr id="1028" name="Rectangle 3"/>
          <p:cNvSpPr>
            <a:spLocks noGrp="1"/>
          </p:cNvSpPr>
          <p:nvPr>
            <p:ph type="body" idx="1"/>
          </p:nvPr>
        </p:nvSpPr>
        <p:spPr>
          <a:xfrm>
            <a:off x="755650" y="1981200"/>
            <a:ext cx="10668000" cy="4267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AutoShape 4"/>
          <p:cNvSpPr>
            <a:spLocks noChangeArrowheads="1"/>
          </p:cNvSpPr>
          <p:nvPr/>
        </p:nvSpPr>
        <p:spPr bwMode="auto">
          <a:xfrm>
            <a:off x="812800" y="1795463"/>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gradFill rotWithShape="1">
            <a:gsLst>
              <a:gs pos="0">
                <a:srgbClr val="5781D5">
                  <a:alpha val="0"/>
                </a:srgbClr>
              </a:gs>
              <a:gs pos="50000">
                <a:srgbClr val="5781D5">
                  <a:gamma/>
                  <a:tint val="96863"/>
                  <a:invGamma/>
                </a:srgbClr>
              </a:gs>
              <a:gs pos="100000">
                <a:srgbClr val="5781D5">
                  <a:alpha val="0"/>
                </a:srgbClr>
              </a:gs>
            </a:gsLst>
            <a:lin ang="5400000" scaled="1"/>
          </a:gradFill>
          <a:ln w="9525">
            <a:solidFill>
              <a:srgbClr val="336699"/>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150" name="Rectangle 6"/>
          <p:cNvSpPr>
            <a:spLocks noGrp="1" noChangeArrowheads="1"/>
          </p:cNvSpPr>
          <p:nvPr>
            <p:ph type="dt" sz="half" idx="2"/>
          </p:nvPr>
        </p:nvSpPr>
        <p:spPr bwMode="auto">
          <a:xfrm>
            <a:off x="812800" y="6245225"/>
            <a:ext cx="2641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solidFill>
                  <a:srgbClr val="000000"/>
                </a:solidFill>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151" name="Rectangle 7"/>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152" name="Rectangle 8"/>
          <p:cNvSpPr>
            <a:spLocks noGrp="1" noChangeArrowheads="1"/>
          </p:cNvSpPr>
          <p:nvPr>
            <p:ph type="sldNum" sz="quarter" idx="4"/>
          </p:nvPr>
        </p:nvSpPr>
        <p:spPr bwMode="auto">
          <a:xfrm>
            <a:off x="9347200" y="6610350"/>
            <a:ext cx="2641600" cy="247650"/>
          </a:xfrm>
          <a:prstGeom prst="rect">
            <a:avLst/>
          </a:prstGeom>
          <a:noFill/>
          <a:ln w="9525">
            <a:noFill/>
            <a:miter lim="800000"/>
          </a:ln>
          <a:effectLst/>
        </p:spPr>
        <p:txBody>
          <a:bodyPr vert="horz" wrap="square" lIns="91440" tIns="45720" rIns="91440" bIns="45720" numCol="1" anchor="t" anchorCtr="0" compatLnSpc="1"/>
          <a:lstStyle>
            <a:lvl1pPr algn="r">
              <a:defRPr sz="1200">
                <a:solidFill>
                  <a:srgbClr val="000000"/>
                </a:solidFill>
                <a:ea typeface="宋体" panose="02010600030101010101" pitchFamily="2" charset="-122"/>
              </a:defRPr>
            </a:lvl1pPr>
          </a:lstStyle>
          <a:p>
            <a:pPr lvl="0" eaLnBrk="1" hangingPunct="1"/>
            <a:fld id="{9A0DB2DC-4C9A-4742-B13C-FB6460FD3503}" type="slidenum">
              <a:rPr lang="en-US" altLang="zh-CN" dirty="0">
                <a:latin typeface="Verdana" panose="020B0604030504040204" pitchFamily="34" charset="0"/>
              </a:rPr>
            </a:fld>
            <a:endParaRPr lang="en-US" altLang="zh-CN" dirty="0">
              <a:latin typeface="Verdana" panose="020B0604030504040204" pitchFamily="34" charset="0"/>
            </a:endParaRPr>
          </a:p>
        </p:txBody>
      </p:sp>
      <p:sp>
        <p:nvSpPr>
          <p:cNvPr id="10" name="矩形 6"/>
          <p:cNvSpPr>
            <a:spLocks noChangeArrowheads="1"/>
          </p:cNvSpPr>
          <p:nvPr/>
        </p:nvSpPr>
        <p:spPr bwMode="auto">
          <a:xfrm>
            <a:off x="0" y="0"/>
            <a:ext cx="12192000" cy="908050"/>
          </a:xfrm>
          <a:prstGeom prst="rect">
            <a:avLst/>
          </a:prstGeom>
          <a:solidFill>
            <a:srgbClr val="2565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pic>
        <p:nvPicPr>
          <p:cNvPr id="1036" name="Picture 3"/>
          <p:cNvPicPr>
            <a:picLocks noChangeAspect="1"/>
          </p:cNvPicPr>
          <p:nvPr userDrawn="1"/>
        </p:nvPicPr>
        <p:blipFill>
          <a:blip r:embed="rId26">
            <a:clrChange>
              <a:clrFrom>
                <a:srgbClr val="FFFFFF"/>
              </a:clrFrom>
              <a:clrTo>
                <a:srgbClr val="FFFFFF">
                  <a:alpha val="0"/>
                </a:srgbClr>
              </a:clrTo>
            </a:clrChange>
          </a:blip>
          <a:stretch>
            <a:fillRect/>
          </a:stretch>
        </p:blipFill>
        <p:spPr>
          <a:xfrm>
            <a:off x="0" y="0"/>
            <a:ext cx="1677988" cy="9080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5pPr>
      <a:lvl6pPr marL="4572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6pPr>
      <a:lvl7pPr marL="9144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7pPr>
      <a:lvl8pPr marL="13716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8pPr>
      <a:lvl9pPr marL="18288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9pPr>
    </p:titleStyle>
    <p:body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vl6pPr marL="2551430" indent="-398780" algn="l" rtl="0" fontAlgn="base">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6pPr>
      <a:lvl7pPr marL="3008630" indent="-398780" algn="l" rtl="0" fontAlgn="base">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7pPr>
      <a:lvl8pPr marL="3465830" indent="-398780" algn="l" rtl="0" fontAlgn="base">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8pPr>
      <a:lvl9pPr marL="3923030" indent="-398780" algn="l" rtl="0" fontAlgn="base">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9"/>
          <p:cNvSpPr>
            <a:spLocks noChangeArrowheads="1"/>
          </p:cNvSpPr>
          <p:nvPr/>
        </p:nvSpPr>
        <p:spPr bwMode="auto">
          <a:xfrm>
            <a:off x="0" y="1436688"/>
            <a:ext cx="12192000" cy="44450"/>
          </a:xfrm>
          <a:prstGeom prst="rect">
            <a:avLst/>
          </a:prstGeom>
          <a:solidFill>
            <a:srgbClr val="FFFFFF"/>
          </a:solidFill>
          <a:ln>
            <a:noFill/>
          </a:ln>
          <a:extLst>
            <a:ext uri="{91240B29-F687-4F45-9708-019B960494DF}">
              <a14:hiddenLine xmlns:a14="http://schemas.microsoft.com/office/drawing/2010/main" w="480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sp>
        <p:nvSpPr>
          <p:cNvPr id="1027" name="矩形 6"/>
          <p:cNvSpPr>
            <a:spLocks noChangeArrowheads="1"/>
          </p:cNvSpPr>
          <p:nvPr/>
        </p:nvSpPr>
        <p:spPr bwMode="auto">
          <a:xfrm>
            <a:off x="0" y="0"/>
            <a:ext cx="12192000" cy="1433513"/>
          </a:xfrm>
          <a:prstGeom prst="rect">
            <a:avLst/>
          </a:prstGeom>
          <a:solidFill>
            <a:srgbClr val="000000"/>
          </a:solidFill>
          <a:ln>
            <a:noFill/>
          </a:ln>
          <a:extLst>
            <a:ext uri="{91240B29-F687-4F45-9708-019B960494DF}">
              <a14:hiddenLine xmlns:a14="http://schemas.microsoft.com/office/drawing/2010/main" w="480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rgbClr val="FFFFFF"/>
              </a:solidFill>
              <a:effectLst/>
              <a:uLnTx/>
              <a:uFillTx/>
              <a:latin typeface="Corbel" panose="020B0503020204020204" pitchFamily="34" charset="0"/>
              <a:ea typeface="宋体" panose="02010600030101010101" pitchFamily="2" charset="-122"/>
              <a:cs typeface="+mn-cs"/>
              <a:sym typeface="Corbel" panose="020B0503020204020204" pitchFamily="34" charset="0"/>
            </a:endParaRPr>
          </a:p>
        </p:txBody>
      </p:sp>
      <p:sp>
        <p:nvSpPr>
          <p:cNvPr id="2052" name="标题占位符 1"/>
          <p:cNvSpPr>
            <a:spLocks noGrp="1"/>
          </p:cNvSpPr>
          <p:nvPr>
            <p:ph type="title"/>
          </p:nvPr>
        </p:nvSpPr>
        <p:spPr>
          <a:xfrm>
            <a:off x="609600" y="152400"/>
            <a:ext cx="10972800" cy="1250950"/>
          </a:xfrm>
          <a:prstGeom prst="rect">
            <a:avLst/>
          </a:prstGeom>
          <a:noFill/>
          <a:ln w="9525">
            <a:noFill/>
          </a:ln>
        </p:spPr>
        <p:txBody>
          <a:bodyPr rIns="45720" anchor="ctr" anchorCtr="0"/>
          <a:p>
            <a:pPr lvl="0"/>
            <a:r>
              <a:rPr lang="zh-CN" altLang="zh-CN" dirty="0"/>
              <a:t>单击此处编辑母版标题样式</a:t>
            </a:r>
            <a:endParaRPr lang="zh-CN" altLang="zh-CN" dirty="0"/>
          </a:p>
        </p:txBody>
      </p:sp>
      <p:sp>
        <p:nvSpPr>
          <p:cNvPr id="2053" name="文本占位符 2"/>
          <p:cNvSpPr>
            <a:spLocks noGrp="1"/>
          </p:cNvSpPr>
          <p:nvPr>
            <p:ph type="body" idx="1"/>
          </p:nvPr>
        </p:nvSpPr>
        <p:spPr>
          <a:xfrm>
            <a:off x="609600" y="1774825"/>
            <a:ext cx="10972800" cy="4625975"/>
          </a:xfrm>
          <a:prstGeom prst="rect">
            <a:avLst/>
          </a:prstGeom>
          <a:noFill/>
          <a:ln w="9525">
            <a:noFill/>
          </a:ln>
        </p:spPr>
        <p:txBody>
          <a:bodyPr lIns="54864" tIns="91440"/>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30" name="日期占位符 3"/>
          <p:cNvSpPr>
            <a:spLocks noGrp="1" noChangeArrowheads="1"/>
          </p:cNvSpPr>
          <p:nvPr>
            <p:ph type="dt" sz="half" idx="2"/>
          </p:nvPr>
        </p:nvSpPr>
        <p:spPr bwMode="auto">
          <a:xfrm>
            <a:off x="609600" y="6477000"/>
            <a:ext cx="2844800" cy="274638"/>
          </a:xfrm>
          <a:prstGeom prst="rect">
            <a:avLst/>
          </a:prstGeom>
          <a:noFill/>
          <a:ln w="9525">
            <a:noFill/>
            <a:miter lim="800000"/>
          </a:ln>
        </p:spPr>
        <p:txBody>
          <a:bodyPr vert="horz" wrap="square" lIns="109728" tIns="45720" rIns="45720" bIns="0" numCol="1" anchor="b" anchorCtr="0" compatLnSpc="1"/>
          <a:lstStyle>
            <a:lvl1pPr eaLnBrk="1" hangingPunct="1">
              <a:defRPr sz="1200">
                <a:solidFill>
                  <a:srgbClr val="424242"/>
                </a:solidFill>
                <a:latin typeface="+mn-lt"/>
                <a:ea typeface="宋体" panose="02010600030101010101" pitchFamily="2" charset="-122"/>
                <a:sym typeface="Corbel" panose="020B05030202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C7B9C6-7F01-4A45-A93B-4BC4DF37FFC1}" type="datetime1">
              <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rPr>
            </a:fld>
            <a:endParaRPr kumimoji="0" lang="zh-CN" altLang="en-US"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1031" name="页脚占位符 4"/>
          <p:cNvSpPr>
            <a:spLocks noGrp="1" noChangeArrowheads="1"/>
          </p:cNvSpPr>
          <p:nvPr>
            <p:ph type="ftr" sz="quarter" idx="3"/>
          </p:nvPr>
        </p:nvSpPr>
        <p:spPr bwMode="auto">
          <a:xfrm>
            <a:off x="3519488" y="6477000"/>
            <a:ext cx="7345363" cy="274638"/>
          </a:xfrm>
          <a:prstGeom prst="rect">
            <a:avLst/>
          </a:prstGeom>
          <a:noFill/>
          <a:ln w="9525">
            <a:noFill/>
            <a:miter lim="800000"/>
          </a:ln>
        </p:spPr>
        <p:txBody>
          <a:bodyPr vert="horz" wrap="square" lIns="45720" tIns="45720" rIns="45720" bIns="0" numCol="1" anchor="b" anchorCtr="0" compatLnSpc="1"/>
          <a:lstStyle>
            <a:lvl1pPr eaLnBrk="1" hangingPunct="1">
              <a:defRPr sz="1200">
                <a:solidFill>
                  <a:srgbClr val="424242"/>
                </a:solidFill>
                <a:latin typeface="+mn-lt"/>
                <a:ea typeface="宋体" panose="02010600030101010101" pitchFamily="2" charset="-122"/>
                <a:sym typeface="Corbel" panose="020B05030202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424242"/>
              </a:solidFill>
              <a:effectLst/>
              <a:uLnTx/>
              <a:uFillTx/>
              <a:latin typeface="+mn-lt"/>
              <a:ea typeface="宋体" panose="02010600030101010101" pitchFamily="2" charset="-122"/>
              <a:cs typeface="+mn-cs"/>
              <a:sym typeface="Corbel" panose="020B0503020204020204" pitchFamily="34" charset="0"/>
            </a:endParaRPr>
          </a:p>
        </p:txBody>
      </p:sp>
      <p:sp>
        <p:nvSpPr>
          <p:cNvPr id="1032" name="灯片编号占位符 5"/>
          <p:cNvSpPr>
            <a:spLocks noGrp="1" noChangeArrowheads="1"/>
          </p:cNvSpPr>
          <p:nvPr>
            <p:ph type="sldNum" sz="quarter" idx="4"/>
          </p:nvPr>
        </p:nvSpPr>
        <p:spPr bwMode="auto">
          <a:xfrm>
            <a:off x="10939463" y="6477000"/>
            <a:ext cx="977900" cy="274638"/>
          </a:xfrm>
          <a:prstGeom prst="rect">
            <a:avLst/>
          </a:prstGeom>
          <a:noFill/>
          <a:ln w="9525">
            <a:noFill/>
            <a:miter lim="800000"/>
          </a:ln>
        </p:spPr>
        <p:txBody>
          <a:bodyPr vert="horz" wrap="square" lIns="91440" tIns="45720" rIns="91440" bIns="0" numCol="1" anchor="b" anchorCtr="0" compatLnSpc="1"/>
          <a:lstStyle>
            <a:lvl1pPr algn="r">
              <a:defRPr sz="1200">
                <a:solidFill>
                  <a:srgbClr val="424242"/>
                </a:solidFill>
                <a:latin typeface="Corbel" panose="020B0503020204020204" pitchFamily="34" charset="0"/>
                <a:ea typeface="宋体" panose="02010600030101010101" pitchFamily="2" charset="-122"/>
              </a:defRPr>
            </a:lvl1pPr>
          </a:lstStyle>
          <a:p>
            <a:pPr lvl="0" eaLnBrk="1" hangingPunct="1"/>
            <a:fld id="{9A0DB2DC-4C9A-4742-B13C-FB6460FD3503}" type="slidenum">
              <a:rPr lang="zh-CN" altLang="en-US" dirty="0">
                <a:sym typeface="Corbel" panose="020B0503020204020204" pitchFamily="34" charset="0"/>
              </a:rPr>
            </a:fld>
            <a:endParaRPr lang="zh-CN" altLang="en-US" dirty="0">
              <a:sym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Lst>
  <p:hf sldNum="0" hdr="0" ftr="0"/>
  <p:txStyles>
    <p:titleStyle>
      <a:lvl1pPr algn="l" rtl="0" eaLnBrk="0" fontAlgn="base" hangingPunct="0">
        <a:spcBef>
          <a:spcPct val="0"/>
        </a:spcBef>
        <a:spcAft>
          <a:spcPct val="0"/>
        </a:spcAft>
        <a:defRPr sz="4500" b="1">
          <a:solidFill>
            <a:srgbClr val="A6BE89"/>
          </a:solidFill>
          <a:latin typeface="+mj-lt"/>
          <a:ea typeface="+mj-ea"/>
          <a:cs typeface="+mj-cs"/>
          <a:sym typeface="Corbel" panose="020B0503020204020204" pitchFamily="34" charset="0"/>
        </a:defRPr>
      </a:lvl1pPr>
      <a:lvl2pPr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2pPr>
      <a:lvl3pPr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3pPr>
      <a:lvl4pPr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4pPr>
      <a:lvl5pPr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5pPr>
      <a:lvl6pPr marL="457200"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6pPr>
      <a:lvl7pPr marL="914400"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7pPr>
      <a:lvl8pPr marL="1371600"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8pPr>
      <a:lvl9pPr marL="1828800" algn="l" rtl="0" eaLnBrk="0" fontAlgn="base" hangingPunct="0">
        <a:spcBef>
          <a:spcPct val="0"/>
        </a:spcBef>
        <a:spcAft>
          <a:spcPct val="0"/>
        </a:spcAft>
        <a:defRPr sz="4500" b="1">
          <a:solidFill>
            <a:srgbClr val="A6BE89"/>
          </a:solidFill>
          <a:latin typeface="Corbel" panose="020B0503020204020204" pitchFamily="34" charset="0"/>
          <a:ea typeface="华文楷体" pitchFamily="2" charset="-122"/>
          <a:sym typeface="Corbel" panose="020B0503020204020204" pitchFamily="34" charset="0"/>
        </a:defRPr>
      </a:lvl9pPr>
    </p:titleStyle>
    <p:bodyStyle>
      <a:lvl1pPr marL="438150" indent="-319405" algn="l" defTabSz="0" rtl="0" eaLnBrk="0" fontAlgn="base" hangingPunct="0">
        <a:spcBef>
          <a:spcPct val="0"/>
        </a:spcBef>
        <a:spcAft>
          <a:spcPct val="0"/>
        </a:spcAft>
        <a:buClr>
          <a:schemeClr val="accent1"/>
        </a:buClr>
        <a:buSzPct val="80000"/>
        <a:buFont typeface="Wingdings 2" pitchFamily="18" charset="2"/>
        <a:buChar char=""/>
        <a:defRPr sz="3200">
          <a:solidFill>
            <a:schemeClr val="tx1"/>
          </a:solidFill>
          <a:latin typeface="+mn-lt"/>
          <a:ea typeface="+mn-ea"/>
          <a:cs typeface="+mn-cs"/>
          <a:sym typeface="Corbel" panose="020B0503020204020204" pitchFamily="34" charset="0"/>
        </a:defRPr>
      </a:lvl1pPr>
      <a:lvl2pPr marL="730250" indent="-273050" algn="l" defTabSz="0" rtl="0" eaLnBrk="0" fontAlgn="base" hangingPunct="0">
        <a:spcBef>
          <a:spcPct val="20000"/>
        </a:spcBef>
        <a:spcAft>
          <a:spcPct val="0"/>
        </a:spcAft>
        <a:buClr>
          <a:schemeClr val="accent2"/>
        </a:buClr>
        <a:buSzPct val="90000"/>
        <a:buFont typeface="Wingdings" panose="05000000000000000000" pitchFamily="2" charset="2"/>
        <a:buChar char=""/>
        <a:defRPr sz="2800">
          <a:solidFill>
            <a:schemeClr val="tx1"/>
          </a:solidFill>
          <a:latin typeface="+mn-lt"/>
          <a:ea typeface="+mn-ea"/>
          <a:sym typeface="Corbel" panose="020B0503020204020204" pitchFamily="34" charset="0"/>
        </a:defRPr>
      </a:lvl2pPr>
      <a:lvl3pPr marL="995680" indent="-227330" algn="l" defTabSz="0" rtl="0" eaLnBrk="0" fontAlgn="base" hangingPunct="0">
        <a:spcBef>
          <a:spcPct val="20000"/>
        </a:spcBef>
        <a:spcAft>
          <a:spcPct val="0"/>
        </a:spcAft>
        <a:buClr>
          <a:srgbClr val="E7BC29"/>
        </a:buClr>
        <a:buSzPct val="90000"/>
        <a:buFont typeface="Arial" panose="020B0604020202020204" pitchFamily="34" charset="0"/>
        <a:buChar char="▪"/>
        <a:defRPr sz="2400">
          <a:solidFill>
            <a:schemeClr val="tx1"/>
          </a:solidFill>
          <a:latin typeface="+mn-lt"/>
          <a:ea typeface="+mn-ea"/>
          <a:sym typeface="Corbel" panose="020B0503020204020204" pitchFamily="34" charset="0"/>
        </a:defRPr>
      </a:lvl3pPr>
      <a:lvl4pPr marL="1216025" indent="-182880" algn="l" defTabSz="0" rtl="0" eaLnBrk="0" fontAlgn="base" hangingPunct="0">
        <a:spcBef>
          <a:spcPct val="20000"/>
        </a:spcBef>
        <a:spcAft>
          <a:spcPct val="0"/>
        </a:spcAft>
        <a:buClr>
          <a:srgbClr val="D092A7"/>
        </a:buClr>
        <a:buSzPct val="90000"/>
        <a:buFont typeface="Arial" panose="020B0604020202020204" pitchFamily="34" charset="0"/>
        <a:buChar char="▪"/>
        <a:defRPr sz="2000">
          <a:solidFill>
            <a:schemeClr val="tx1"/>
          </a:solidFill>
          <a:latin typeface="+mn-lt"/>
          <a:ea typeface="+mn-ea"/>
          <a:sym typeface="Corbel" panose="020B0503020204020204" pitchFamily="34" charset="0"/>
        </a:defRPr>
      </a:lvl4pPr>
      <a:lvl5pPr marL="14255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5pPr>
      <a:lvl6pPr marL="18827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6pPr>
      <a:lvl7pPr marL="23399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7pPr>
      <a:lvl8pPr marL="27971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8pPr>
      <a:lvl9pPr marL="32543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hemeOverride" Target="../theme/themeOverride1.xml"/><Relationship Id="rId2" Type="http://schemas.openxmlformats.org/officeDocument/2006/relationships/image" Target="../media/image6.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7.emf"/><Relationship Id="rId1"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alpha val="78038"/>
          </a:srgbClr>
        </a:solidFill>
        <a:effectLst/>
      </p:bgPr>
    </p:bg>
    <p:spTree>
      <p:nvGrpSpPr>
        <p:cNvPr id="1" name=""/>
        <p:cNvGrpSpPr/>
        <p:nvPr/>
      </p:nvGrpSpPr>
      <p:grpSpPr/>
      <p:sp>
        <p:nvSpPr>
          <p:cNvPr id="57346" name="矩形 3"/>
          <p:cNvSpPr/>
          <p:nvPr/>
        </p:nvSpPr>
        <p:spPr>
          <a:xfrm>
            <a:off x="1524000" y="5097463"/>
            <a:ext cx="9144000" cy="46037"/>
          </a:xfrm>
          <a:prstGeom prst="rect">
            <a:avLst/>
          </a:prstGeom>
          <a:solidFill>
            <a:srgbClr val="FFFFFF"/>
          </a:solidFill>
          <a:ln w="48000">
            <a:noFill/>
          </a:ln>
        </p:spPr>
        <p:txBody>
          <a:bodyPr anchor="ctr" anchorCtr="0"/>
          <a:lstStyle>
            <a:lvl1pPr marL="438150" indent="-319405" algn="l" defTabSz="0" rtl="0" eaLnBrk="0" fontAlgn="base" hangingPunct="0">
              <a:spcBef>
                <a:spcPct val="0"/>
              </a:spcBef>
              <a:spcAft>
                <a:spcPct val="0"/>
              </a:spcAft>
              <a:buClr>
                <a:schemeClr val="accent1"/>
              </a:buClr>
              <a:buSzPct val="80000"/>
              <a:buFont typeface="Wingdings 2" pitchFamily="18" charset="2"/>
              <a:buChar char=""/>
              <a:defRPr sz="3200">
                <a:solidFill>
                  <a:schemeClr val="tx1"/>
                </a:solidFill>
                <a:latin typeface="+mn-lt"/>
                <a:ea typeface="+mn-ea"/>
                <a:cs typeface="+mn-cs"/>
                <a:sym typeface="Corbel" panose="020B0503020204020204" pitchFamily="34" charset="0"/>
              </a:defRPr>
            </a:lvl1pPr>
            <a:lvl2pPr marL="730250" indent="-273050" algn="l" defTabSz="0" rtl="0" eaLnBrk="0" fontAlgn="base" hangingPunct="0">
              <a:spcBef>
                <a:spcPct val="20000"/>
              </a:spcBef>
              <a:spcAft>
                <a:spcPct val="0"/>
              </a:spcAft>
              <a:buClr>
                <a:schemeClr val="accent2"/>
              </a:buClr>
              <a:buSzPct val="90000"/>
              <a:buFont typeface="Wingdings" panose="05000000000000000000" pitchFamily="2" charset="2"/>
              <a:buChar char=""/>
              <a:defRPr sz="2800">
                <a:solidFill>
                  <a:schemeClr val="tx1"/>
                </a:solidFill>
                <a:latin typeface="+mn-lt"/>
                <a:ea typeface="+mn-ea"/>
                <a:sym typeface="Corbel" panose="020B0503020204020204" pitchFamily="34" charset="0"/>
              </a:defRPr>
            </a:lvl2pPr>
            <a:lvl3pPr marL="995680" indent="-227330" algn="l" defTabSz="0" rtl="0" eaLnBrk="0" fontAlgn="base" hangingPunct="0">
              <a:spcBef>
                <a:spcPct val="20000"/>
              </a:spcBef>
              <a:spcAft>
                <a:spcPct val="0"/>
              </a:spcAft>
              <a:buClr>
                <a:srgbClr val="E7BC29"/>
              </a:buClr>
              <a:buSzPct val="90000"/>
              <a:buFont typeface="Arial" panose="020B0604020202020204" pitchFamily="34" charset="0"/>
              <a:buChar char="▪"/>
              <a:defRPr sz="2400">
                <a:solidFill>
                  <a:schemeClr val="tx1"/>
                </a:solidFill>
                <a:latin typeface="+mn-lt"/>
                <a:ea typeface="+mn-ea"/>
                <a:sym typeface="Corbel" panose="020B0503020204020204" pitchFamily="34" charset="0"/>
              </a:defRPr>
            </a:lvl3pPr>
            <a:lvl4pPr marL="1216025" indent="-182880" algn="l" defTabSz="0" rtl="0" eaLnBrk="0" fontAlgn="base" hangingPunct="0">
              <a:spcBef>
                <a:spcPct val="20000"/>
              </a:spcBef>
              <a:spcAft>
                <a:spcPct val="0"/>
              </a:spcAft>
              <a:buClr>
                <a:srgbClr val="D092A7"/>
              </a:buClr>
              <a:buSzPct val="90000"/>
              <a:buFont typeface="Arial" panose="020B0604020202020204" pitchFamily="34" charset="0"/>
              <a:buChar char="▪"/>
              <a:defRPr sz="2000">
                <a:solidFill>
                  <a:schemeClr val="tx1"/>
                </a:solidFill>
                <a:latin typeface="+mn-lt"/>
                <a:ea typeface="+mn-ea"/>
                <a:sym typeface="Corbel" panose="020B0503020204020204" pitchFamily="34" charset="0"/>
              </a:defRPr>
            </a:lvl4pPr>
            <a:lvl5pPr marL="14255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5pPr>
          </a:lstStyle>
          <a:p>
            <a:pPr marL="0" lvl="0" indent="0" defTabSz="914400">
              <a:buClrTx/>
              <a:buSzTx/>
              <a:buFontTx/>
              <a:buNone/>
            </a:pPr>
            <a:endParaRPr lang="zh-CN" altLang="zh-CN" sz="1800" dirty="0">
              <a:solidFill>
                <a:srgbClr val="FFFFFF"/>
              </a:solidFill>
              <a:ea typeface="宋体" panose="02010600030101010101" pitchFamily="2" charset="-122"/>
            </a:endParaRPr>
          </a:p>
        </p:txBody>
      </p:sp>
      <p:pic>
        <p:nvPicPr>
          <p:cNvPr id="57347" name="内容占位符 3"/>
          <p:cNvPicPr>
            <a:picLocks noChangeAspect="1"/>
          </p:cNvPicPr>
          <p:nvPr/>
        </p:nvPicPr>
        <p:blipFill>
          <a:blip r:embed="rId1"/>
          <a:srcRect t="12296" r="18056" b="34511"/>
          <a:stretch>
            <a:fillRect/>
          </a:stretch>
        </p:blipFill>
        <p:spPr>
          <a:xfrm>
            <a:off x="0" y="0"/>
            <a:ext cx="12192000" cy="5732463"/>
          </a:xfrm>
          <a:prstGeom prst="rect">
            <a:avLst/>
          </a:prstGeom>
          <a:noFill/>
          <a:ln w="9525">
            <a:noFill/>
          </a:ln>
        </p:spPr>
      </p:pic>
      <p:sp>
        <p:nvSpPr>
          <p:cNvPr id="57348" name="标题 1"/>
          <p:cNvSpPr>
            <a:spLocks noGrp="1"/>
          </p:cNvSpPr>
          <p:nvPr>
            <p:ph type="ctrTitle"/>
          </p:nvPr>
        </p:nvSpPr>
        <p:spPr>
          <a:xfrm>
            <a:off x="1878013" y="2274888"/>
            <a:ext cx="8435975" cy="2608262"/>
          </a:xfrm>
          <a:ln/>
        </p:spPr>
        <p:txBody>
          <a:bodyPr vert="horz" wrap="square" lIns="91440" tIns="0" rIns="45720" bIns="0" anchor="t" anchorCtr="0"/>
          <a:p>
            <a:pPr algn="ctr" eaLnBrk="1" hangingPunct="1">
              <a:lnSpc>
                <a:spcPct val="150000"/>
              </a:lnSpc>
              <a:buClrTx/>
              <a:buSzTx/>
              <a:buFontTx/>
            </a:pPr>
            <a:r>
              <a:rPr lang="zh-CN" altLang="en-US" sz="4400" b="0" dirty="0">
                <a:solidFill>
                  <a:srgbClr val="FFC000"/>
                </a:solidFill>
              </a:rPr>
              <a:t>网络安全等级保护</a:t>
            </a:r>
            <a:r>
              <a:rPr lang="en-US" altLang="zh-CN" sz="4400" b="0" dirty="0">
                <a:solidFill>
                  <a:srgbClr val="FFC000"/>
                </a:solidFill>
              </a:rPr>
              <a:t>2.0</a:t>
            </a:r>
            <a:br>
              <a:rPr lang="en-US" altLang="zh-CN" sz="4400" b="0" dirty="0">
                <a:solidFill>
                  <a:srgbClr val="FFC000"/>
                </a:solidFill>
              </a:rPr>
            </a:br>
            <a:r>
              <a:rPr lang="zh-CN" altLang="en-US" sz="4400" b="0" dirty="0">
                <a:solidFill>
                  <a:srgbClr val="FFC000"/>
                </a:solidFill>
              </a:rPr>
              <a:t>标准体系和主要标准</a:t>
            </a:r>
            <a:br>
              <a:rPr lang="zh-CN" altLang="en-US" sz="4000" b="0" dirty="0">
                <a:solidFill>
                  <a:srgbClr val="FFC000"/>
                </a:solidFill>
              </a:rPr>
            </a:br>
            <a:br>
              <a:rPr lang="zh-CN" altLang="en-US" sz="4000" b="0" dirty="0">
                <a:solidFill>
                  <a:srgbClr val="FFC000"/>
                </a:solidFill>
              </a:rPr>
            </a:br>
            <a:r>
              <a:rPr lang="zh-CN" altLang="en-US" sz="4400" b="0" dirty="0">
                <a:solidFill>
                  <a:srgbClr val="FFC000"/>
                </a:solidFill>
              </a:rPr>
              <a:t>   </a:t>
            </a:r>
            <a:br>
              <a:rPr lang="zh-CN" altLang="en-US" sz="4400" b="0" dirty="0">
                <a:solidFill>
                  <a:srgbClr val="FFC000"/>
                </a:solidFill>
              </a:rPr>
            </a:br>
            <a:endParaRPr lang="zh-CN" altLang="en-US" sz="4000" b="0" dirty="0">
              <a:solidFill>
                <a:srgbClr val="A5BD89"/>
              </a:solidFill>
            </a:endParaRPr>
          </a:p>
        </p:txBody>
      </p:sp>
      <p:pic>
        <p:nvPicPr>
          <p:cNvPr id="57349" name="Picture 3"/>
          <p:cNvPicPr>
            <a:picLocks noChangeAspect="1"/>
          </p:cNvPicPr>
          <p:nvPr/>
        </p:nvPicPr>
        <p:blipFill>
          <a:blip r:embed="rId2">
            <a:clrChange>
              <a:clrFrom>
                <a:srgbClr val="FFFFFF"/>
              </a:clrFrom>
              <a:clrTo>
                <a:srgbClr val="FFFFFF">
                  <a:alpha val="0"/>
                </a:srgbClr>
              </a:clrTo>
            </a:clrChange>
          </a:blip>
          <a:stretch>
            <a:fillRect/>
          </a:stretch>
        </p:blipFill>
        <p:spPr>
          <a:xfrm>
            <a:off x="1371600" y="212725"/>
            <a:ext cx="2474913" cy="1841500"/>
          </a:xfrm>
          <a:prstGeom prst="rect">
            <a:avLst/>
          </a:prstGeom>
          <a:noFill/>
          <a:ln w="9525">
            <a:noFill/>
          </a:ln>
        </p:spPr>
      </p:pic>
      <p:sp>
        <p:nvSpPr>
          <p:cNvPr id="57350" name="Rectangle 6"/>
          <p:cNvSpPr/>
          <p:nvPr/>
        </p:nvSpPr>
        <p:spPr>
          <a:xfrm>
            <a:off x="1981200" y="5702300"/>
            <a:ext cx="8229600" cy="1143000"/>
          </a:xfrm>
          <a:prstGeom prst="rect">
            <a:avLst/>
          </a:prstGeom>
          <a:noFill/>
          <a:ln w="9525">
            <a:noFill/>
          </a:ln>
        </p:spPr>
        <p:txBody>
          <a:bodyPr anchor="ctr" anchorCtr="0"/>
          <a:lstStyle>
            <a:lvl1pPr marL="438150" indent="-319405" algn="l" defTabSz="0" rtl="0" eaLnBrk="0" fontAlgn="base" hangingPunct="0">
              <a:spcBef>
                <a:spcPct val="0"/>
              </a:spcBef>
              <a:spcAft>
                <a:spcPct val="0"/>
              </a:spcAft>
              <a:buClr>
                <a:schemeClr val="accent1"/>
              </a:buClr>
              <a:buSzPct val="80000"/>
              <a:buFont typeface="Wingdings 2" pitchFamily="18" charset="2"/>
              <a:buChar char=""/>
              <a:defRPr sz="3200">
                <a:solidFill>
                  <a:schemeClr val="tx1"/>
                </a:solidFill>
                <a:latin typeface="+mn-lt"/>
                <a:ea typeface="+mn-ea"/>
                <a:cs typeface="+mn-cs"/>
                <a:sym typeface="Corbel" panose="020B0503020204020204" pitchFamily="34" charset="0"/>
              </a:defRPr>
            </a:lvl1pPr>
            <a:lvl2pPr marL="730250" indent="-273050" algn="l" defTabSz="0" rtl="0" eaLnBrk="0" fontAlgn="base" hangingPunct="0">
              <a:spcBef>
                <a:spcPct val="20000"/>
              </a:spcBef>
              <a:spcAft>
                <a:spcPct val="0"/>
              </a:spcAft>
              <a:buClr>
                <a:schemeClr val="accent2"/>
              </a:buClr>
              <a:buSzPct val="90000"/>
              <a:buFont typeface="Wingdings" panose="05000000000000000000" pitchFamily="2" charset="2"/>
              <a:buChar char=""/>
              <a:defRPr sz="2800">
                <a:solidFill>
                  <a:schemeClr val="tx1"/>
                </a:solidFill>
                <a:latin typeface="+mn-lt"/>
                <a:ea typeface="+mn-ea"/>
                <a:sym typeface="Corbel" panose="020B0503020204020204" pitchFamily="34" charset="0"/>
              </a:defRPr>
            </a:lvl2pPr>
            <a:lvl3pPr marL="995680" indent="-227330" algn="l" defTabSz="0" rtl="0" eaLnBrk="0" fontAlgn="base" hangingPunct="0">
              <a:spcBef>
                <a:spcPct val="20000"/>
              </a:spcBef>
              <a:spcAft>
                <a:spcPct val="0"/>
              </a:spcAft>
              <a:buClr>
                <a:srgbClr val="E7BC29"/>
              </a:buClr>
              <a:buSzPct val="90000"/>
              <a:buFont typeface="Arial" panose="020B0604020202020204" pitchFamily="34" charset="0"/>
              <a:buChar char="▪"/>
              <a:defRPr sz="2400">
                <a:solidFill>
                  <a:schemeClr val="tx1"/>
                </a:solidFill>
                <a:latin typeface="+mn-lt"/>
                <a:ea typeface="+mn-ea"/>
                <a:sym typeface="Corbel" panose="020B0503020204020204" pitchFamily="34" charset="0"/>
              </a:defRPr>
            </a:lvl3pPr>
            <a:lvl4pPr marL="1216025" indent="-182880" algn="l" defTabSz="0" rtl="0" eaLnBrk="0" fontAlgn="base" hangingPunct="0">
              <a:spcBef>
                <a:spcPct val="20000"/>
              </a:spcBef>
              <a:spcAft>
                <a:spcPct val="0"/>
              </a:spcAft>
              <a:buClr>
                <a:srgbClr val="D092A7"/>
              </a:buClr>
              <a:buSzPct val="90000"/>
              <a:buFont typeface="Arial" panose="020B0604020202020204" pitchFamily="34" charset="0"/>
              <a:buChar char="▪"/>
              <a:defRPr sz="2000">
                <a:solidFill>
                  <a:schemeClr val="tx1"/>
                </a:solidFill>
                <a:latin typeface="+mn-lt"/>
                <a:ea typeface="+mn-ea"/>
                <a:sym typeface="Corbel" panose="020B0503020204020204" pitchFamily="34" charset="0"/>
              </a:defRPr>
            </a:lvl4pPr>
            <a:lvl5pPr marL="1425575" indent="-182880" algn="l" defTabSz="0" rtl="0" eaLnBrk="0" fontAlgn="base" hangingPunct="0">
              <a:spcBef>
                <a:spcPct val="20000"/>
              </a:spcBef>
              <a:spcAft>
                <a:spcPct val="0"/>
              </a:spcAft>
              <a:buClr>
                <a:srgbClr val="9C85C0"/>
              </a:buClr>
              <a:buSzPct val="90000"/>
              <a:buFont typeface="Wingdings 3" pitchFamily="18" charset="2"/>
              <a:buChar char=""/>
              <a:defRPr sz="2000">
                <a:solidFill>
                  <a:schemeClr val="tx1"/>
                </a:solidFill>
                <a:latin typeface="+mn-lt"/>
                <a:ea typeface="+mn-ea"/>
                <a:sym typeface="Corbel" panose="020B0503020204020204" pitchFamily="34" charset="0"/>
              </a:defRPr>
            </a:lvl5pPr>
          </a:lstStyle>
          <a:p>
            <a:pPr marL="0" lvl="0" indent="0" algn="ctr" defTabSz="914400">
              <a:buClrTx/>
              <a:buSzTx/>
              <a:buFontTx/>
              <a:buNone/>
            </a:pPr>
            <a:r>
              <a:rPr lang="zh-CN" altLang="en-US" sz="2800" dirty="0">
                <a:solidFill>
                  <a:srgbClr val="002060"/>
                </a:solidFill>
                <a:latin typeface="楷体" panose="02010609060101010101" pitchFamily="49" charset="-122"/>
                <a:ea typeface="楷体" panose="02010609060101010101" pitchFamily="49" charset="-122"/>
                <a:sym typeface="华文行楷" pitchFamily="2" charset="-122"/>
              </a:rPr>
              <a:t>公安部信息安全等级保护评估中心   马力</a:t>
            </a:r>
            <a:endParaRPr lang="zh-CN" altLang="en-US" sz="1800" dirty="0">
              <a:solidFill>
                <a:srgbClr val="FFFFFF"/>
              </a:solidFill>
              <a:latin typeface="楷体" panose="02010609060101010101" pitchFamily="49" charset="-122"/>
              <a:ea typeface="楷体" panose="02010609060101010101" pitchFamily="49" charset="-122"/>
            </a:endParaRP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966788"/>
            <a:ext cx="9290050" cy="752475"/>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等级保护</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2.0-</a:t>
            </a: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关键信息基础设施标准</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6564" name="内容占位符 2"/>
          <p:cNvSpPr>
            <a:spLocks noGrp="1"/>
          </p:cNvSpPr>
          <p:nvPr>
            <p:ph idx="1"/>
          </p:nvPr>
        </p:nvSpPr>
        <p:spPr>
          <a:xfrm>
            <a:off x="1127125" y="2190750"/>
            <a:ext cx="9145588" cy="4343400"/>
          </a:xfrm>
          <a:ln/>
        </p:spPr>
        <p:txBody>
          <a:bodyPr vert="horz" wrap="square" lIns="91440" tIns="45720" rIns="91440" bIns="45720" anchor="t" anchorCtr="0"/>
          <a:p>
            <a:pPr eaLnBrk="1" hangingPunct="1">
              <a:lnSpc>
                <a:spcPct val="200000"/>
              </a:lnSpc>
            </a:pPr>
            <a:r>
              <a:rPr lang="zh-CN" altLang="en-US" sz="2400" dirty="0">
                <a:latin typeface="楷体_GB2312" pitchFamily="49" charset="-122"/>
                <a:ea typeface="楷体_GB2312" pitchFamily="49" charset="-122"/>
              </a:rPr>
              <a:t>关键信息基础设施保护条例</a:t>
            </a:r>
            <a:r>
              <a:rPr lang="zh-CN" altLang="en-US" sz="2400" dirty="0">
                <a:solidFill>
                  <a:srgbClr val="FF0000"/>
                </a:solidFill>
                <a:latin typeface="楷体_GB2312" pitchFamily="49" charset="-122"/>
                <a:ea typeface="楷体_GB2312" pitchFamily="49" charset="-122"/>
              </a:rPr>
              <a:t>（征求意见稿</a:t>
            </a:r>
            <a:r>
              <a:rPr lang="en-US" altLang="zh-CN" sz="2400" dirty="0">
                <a:solidFill>
                  <a:srgbClr val="FF0000"/>
                </a:solidFill>
                <a:latin typeface="楷体_GB2312" pitchFamily="49" charset="-122"/>
                <a:ea typeface="楷体_GB2312" pitchFamily="49" charset="-122"/>
              </a:rPr>
              <a:t>)</a:t>
            </a:r>
            <a:r>
              <a:rPr lang="zh-CN" altLang="en-US" sz="2400" dirty="0">
                <a:solidFill>
                  <a:srgbClr val="FF0000"/>
                </a:solidFill>
                <a:latin typeface="楷体_GB2312" pitchFamily="49" charset="-122"/>
                <a:ea typeface="楷体_GB2312" pitchFamily="49" charset="-122"/>
              </a:rPr>
              <a:t>（总要求</a:t>
            </a:r>
            <a:r>
              <a:rPr lang="en-US" altLang="zh-CN" sz="2400" dirty="0">
                <a:solidFill>
                  <a:srgbClr val="FF0000"/>
                </a:solidFill>
                <a:latin typeface="楷体_GB2312" pitchFamily="49" charset="-122"/>
                <a:ea typeface="楷体_GB2312" pitchFamily="49" charset="-122"/>
              </a:rPr>
              <a:t>/</a:t>
            </a:r>
            <a:r>
              <a:rPr lang="zh-CN" altLang="en-US" sz="2400" dirty="0">
                <a:solidFill>
                  <a:srgbClr val="FF0000"/>
                </a:solidFill>
                <a:latin typeface="楷体_GB2312" pitchFamily="49" charset="-122"/>
                <a:ea typeface="楷体_GB2312" pitchFamily="49" charset="-122"/>
              </a:rPr>
              <a:t>上位文件）</a:t>
            </a:r>
            <a:endParaRPr lang="en-US" altLang="zh-CN" sz="2400" dirty="0">
              <a:solidFill>
                <a:srgbClr val="FF0000"/>
              </a:solidFill>
              <a:latin typeface="楷体_GB2312" pitchFamily="49" charset="-122"/>
              <a:ea typeface="楷体_GB2312" pitchFamily="49" charset="-122"/>
            </a:endParaRPr>
          </a:p>
          <a:p>
            <a:pPr eaLnBrk="1" hangingPunct="1">
              <a:lnSpc>
                <a:spcPct val="200000"/>
              </a:lnSpc>
            </a:pPr>
            <a:r>
              <a:rPr lang="zh-CN" altLang="en-US" sz="2400" dirty="0">
                <a:latin typeface="楷体_GB2312" pitchFamily="49" charset="-122"/>
                <a:ea typeface="楷体_GB2312" pitchFamily="49" charset="-122"/>
              </a:rPr>
              <a:t>关键信息基础设施安全保护要求</a:t>
            </a:r>
            <a:r>
              <a:rPr lang="zh-CN" altLang="en-US" sz="2400" dirty="0">
                <a:solidFill>
                  <a:srgbClr val="FF0000"/>
                </a:solidFill>
                <a:latin typeface="楷体_GB2312" pitchFamily="49" charset="-122"/>
                <a:ea typeface="楷体_GB2312" pitchFamily="49" charset="-122"/>
              </a:rPr>
              <a:t>（征求意见稿）</a:t>
            </a:r>
            <a:endParaRPr lang="zh-CN" altLang="en-US" sz="2400" dirty="0">
              <a:solidFill>
                <a:srgbClr val="FF0000"/>
              </a:solidFill>
              <a:latin typeface="楷体_GB2312" pitchFamily="49" charset="-122"/>
              <a:ea typeface="楷体_GB2312" pitchFamily="49" charset="-122"/>
            </a:endParaRPr>
          </a:p>
          <a:p>
            <a:pPr eaLnBrk="1" hangingPunct="1">
              <a:lnSpc>
                <a:spcPct val="200000"/>
              </a:lnSpc>
            </a:pPr>
            <a:r>
              <a:rPr lang="zh-CN" altLang="en-US" sz="2400" dirty="0">
                <a:latin typeface="楷体_GB2312" pitchFamily="49" charset="-122"/>
                <a:ea typeface="楷体_GB2312" pitchFamily="49" charset="-122"/>
              </a:rPr>
              <a:t>关键信息基础设施安全控制要求</a:t>
            </a:r>
            <a:r>
              <a:rPr lang="zh-CN" altLang="en-US" sz="2400" dirty="0">
                <a:solidFill>
                  <a:srgbClr val="FF0000"/>
                </a:solidFill>
                <a:latin typeface="楷体_GB2312" pitchFamily="49" charset="-122"/>
                <a:ea typeface="楷体_GB2312" pitchFamily="49" charset="-122"/>
              </a:rPr>
              <a:t>（征求意见稿）</a:t>
            </a:r>
            <a:endParaRPr lang="zh-CN" altLang="en-US" sz="2400" dirty="0">
              <a:solidFill>
                <a:srgbClr val="FF0000"/>
              </a:solidFill>
              <a:latin typeface="楷体_GB2312" pitchFamily="49" charset="-122"/>
              <a:ea typeface="楷体_GB2312" pitchFamily="49" charset="-122"/>
            </a:endParaRPr>
          </a:p>
          <a:p>
            <a:pPr eaLnBrk="1" hangingPunct="1">
              <a:lnSpc>
                <a:spcPct val="200000"/>
              </a:lnSpc>
            </a:pPr>
            <a:r>
              <a:rPr lang="zh-CN" altLang="en-US" sz="2400" dirty="0">
                <a:latin typeface="楷体_GB2312" pitchFamily="49" charset="-122"/>
                <a:ea typeface="楷体_GB2312" pitchFamily="49" charset="-122"/>
              </a:rPr>
              <a:t>关键信息基础设施安全控制评估方法</a:t>
            </a:r>
            <a:r>
              <a:rPr lang="zh-CN" altLang="en-US" sz="2400" dirty="0">
                <a:solidFill>
                  <a:srgbClr val="FF0000"/>
                </a:solidFill>
                <a:latin typeface="楷体_GB2312" pitchFamily="49" charset="-122"/>
                <a:ea typeface="楷体_GB2312" pitchFamily="49" charset="-122"/>
              </a:rPr>
              <a:t>（征求意见稿）</a:t>
            </a:r>
            <a:endParaRPr lang="zh-CN" altLang="en-US" sz="2400" dirty="0">
              <a:solidFill>
                <a:srgbClr val="FF0000"/>
              </a:solidFill>
              <a:latin typeface="楷体_GB2312" pitchFamily="49" charset="-122"/>
              <a:ea typeface="楷体_GB2312" pitchFamily="49" charset="-122"/>
            </a:endParaRPr>
          </a:p>
          <a:p>
            <a:endParaRPr lang="en-US" altLang="zh-CN" sz="2400" dirty="0"/>
          </a:p>
          <a:p>
            <a:endParaRPr lang="zh-CN" altLang="en-US" sz="2000" dirty="0"/>
          </a:p>
          <a:p>
            <a:pPr>
              <a:lnSpc>
                <a:spcPct val="200000"/>
              </a:lnSpc>
            </a:pPr>
            <a:endParaRPr lang="en-US" altLang="zh-CN" sz="2400" dirty="0">
              <a:solidFill>
                <a:srgbClr val="FF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2"/>
          <p:cNvPicPr>
            <a:picLocks noChangeAspect="1"/>
          </p:cNvPicPr>
          <p:nvPr/>
        </p:nvPicPr>
        <p:blipFill>
          <a:blip r:embed="rId1"/>
          <a:stretch>
            <a:fillRect/>
          </a:stretch>
        </p:blipFill>
        <p:spPr>
          <a:xfrm>
            <a:off x="839788" y="908050"/>
            <a:ext cx="10729912" cy="5545138"/>
          </a:xfrm>
          <a:prstGeom prst="rect">
            <a:avLst/>
          </a:prstGeom>
          <a:noFill/>
          <a:ln w="9525">
            <a:noFill/>
          </a:ln>
        </p:spPr>
      </p:pic>
      <p:sp>
        <p:nvSpPr>
          <p:cNvPr id="67587" name="灯片编号占位符 2"/>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a:spLocks noGrp="1"/>
          </p:cNvSpPr>
          <p:nvPr>
            <p:ph type="body" idx="4294967295"/>
          </p:nvPr>
        </p:nvSpPr>
        <p:spPr>
          <a:xfrm>
            <a:off x="846138" y="1916113"/>
            <a:ext cx="10972800" cy="4625975"/>
          </a:xfrm>
          <a:ln/>
        </p:spPr>
        <p:txBody>
          <a:bodyPr vert="horz" wrap="square" lIns="91440" tIns="45720" rIns="91440" bIns="45720" anchor="t" anchorCtr="0"/>
          <a:p>
            <a:pPr eaLnBrk="1" hangingPunct="1">
              <a:lnSpc>
                <a:spcPct val="200000"/>
              </a:lnSpc>
              <a:buClr>
                <a:srgbClr val="25659F"/>
              </a:buClr>
            </a:pPr>
            <a:r>
              <a:rPr lang="zh-CN" altLang="en-US" dirty="0"/>
              <a:t>网络安全等级保护</a:t>
            </a:r>
            <a:r>
              <a:rPr lang="en-US" altLang="zh-CN" dirty="0"/>
              <a:t>2.0</a:t>
            </a:r>
            <a:r>
              <a:rPr lang="zh-CN" altLang="en-US" dirty="0"/>
              <a:t>标准体系简介</a:t>
            </a:r>
            <a:endParaRPr lang="en-US" altLang="zh-CN" dirty="0"/>
          </a:p>
          <a:p>
            <a:pPr eaLnBrk="1" hangingPunct="1">
              <a:lnSpc>
                <a:spcPct val="200000"/>
              </a:lnSpc>
              <a:buClr>
                <a:srgbClr val="25659F"/>
              </a:buClr>
            </a:pPr>
            <a:r>
              <a:rPr lang="zh-CN" altLang="en-US" dirty="0">
                <a:solidFill>
                  <a:srgbClr val="FF0000"/>
                </a:solidFill>
              </a:rPr>
              <a:t>基本要求（</a:t>
            </a:r>
            <a:r>
              <a:rPr lang="en-US" altLang="zh-CN" dirty="0">
                <a:solidFill>
                  <a:srgbClr val="FF0000"/>
                </a:solidFill>
              </a:rPr>
              <a:t>GB/T 22239</a:t>
            </a:r>
            <a:r>
              <a:rPr lang="zh-CN" altLang="en-US" dirty="0">
                <a:solidFill>
                  <a:srgbClr val="FF0000"/>
                </a:solidFill>
              </a:rPr>
              <a:t>）总体结构的变化</a:t>
            </a:r>
            <a:endParaRPr lang="en-US" altLang="zh-CN" dirty="0">
              <a:solidFill>
                <a:srgbClr val="FF0000"/>
              </a:solidFill>
            </a:endParaRPr>
          </a:p>
          <a:p>
            <a:pPr eaLnBrk="1" hangingPunct="1">
              <a:lnSpc>
                <a:spcPct val="200000"/>
              </a:lnSpc>
              <a:buClr>
                <a:srgbClr val="25659F"/>
              </a:buClr>
            </a:pPr>
            <a:r>
              <a:rPr lang="zh-CN" altLang="en-US" dirty="0"/>
              <a:t>基本要求（</a:t>
            </a:r>
            <a:r>
              <a:rPr lang="en-US" altLang="zh-CN" dirty="0"/>
              <a:t>GB/T 22239</a:t>
            </a:r>
            <a:r>
              <a:rPr lang="zh-CN" altLang="en-US" dirty="0"/>
              <a:t>）安全通用要求的内容</a:t>
            </a:r>
            <a:endParaRPr lang="en-US" altLang="zh-CN" dirty="0"/>
          </a:p>
          <a:p>
            <a:pPr eaLnBrk="1" hangingPunct="1">
              <a:lnSpc>
                <a:spcPct val="200000"/>
              </a:lnSpc>
              <a:buClr>
                <a:srgbClr val="25659F"/>
              </a:buClr>
            </a:pPr>
            <a:r>
              <a:rPr lang="zh-CN" altLang="en-US" dirty="0"/>
              <a:t>基本要求（</a:t>
            </a:r>
            <a:r>
              <a:rPr lang="en-US" altLang="zh-CN" dirty="0"/>
              <a:t>GB/T 22239</a:t>
            </a:r>
            <a:r>
              <a:rPr lang="zh-CN" altLang="en-US" dirty="0"/>
              <a:t>）安全扩展要求的内容</a:t>
            </a:r>
            <a:endParaRPr lang="en-US" altLang="zh-CN" sz="2800" dirty="0"/>
          </a:p>
          <a:p>
            <a:pPr lvl="1" eaLnBrk="1" hangingPunct="1">
              <a:lnSpc>
                <a:spcPct val="240000"/>
              </a:lnSpc>
              <a:buClr>
                <a:srgbClr val="25659F"/>
              </a:buClr>
            </a:pPr>
            <a:endParaRPr lang="zh-CN" altLang="en-US" sz="2700" b="1"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en-US" altLang="zh-CN" dirty="0"/>
          </a:p>
        </p:txBody>
      </p:sp>
      <p:sp>
        <p:nvSpPr>
          <p:cNvPr id="675842" name="Rectangle 2"/>
          <p:cNvSpPr>
            <a:spLocks noGrp="1" noChangeArrowheads="1"/>
          </p:cNvSpPr>
          <p:nvPr>
            <p:ph type="title" idx="4294967295"/>
          </p:nvPr>
        </p:nvSpPr>
        <p:spPr>
          <a:xfrm>
            <a:off x="839788" y="598488"/>
            <a:ext cx="8766175" cy="1143000"/>
          </a:xfrm>
        </p:spPr>
        <p:txBody>
          <a:bodyPr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目录</a:t>
            </a:r>
            <a:endPar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909638" y="404813"/>
            <a:ext cx="10517188"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GB/T 22239 </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第一次大变化</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9636" name="内容占位符 2"/>
          <p:cNvSpPr>
            <a:spLocks noGrp="1"/>
          </p:cNvSpPr>
          <p:nvPr>
            <p:ph idx="1"/>
          </p:nvPr>
        </p:nvSpPr>
        <p:spPr>
          <a:xfrm>
            <a:off x="1127125" y="1844675"/>
            <a:ext cx="10082213" cy="4198938"/>
          </a:xfrm>
          <a:ln/>
        </p:spPr>
        <p:txBody>
          <a:bodyPr vert="horz" wrap="square" lIns="91440" tIns="45720" rIns="91440" bIns="45720" anchor="t" anchorCtr="0"/>
          <a:p>
            <a:r>
              <a:rPr lang="en-US" altLang="zh-CN" dirty="0"/>
              <a:t>2017</a:t>
            </a:r>
            <a:r>
              <a:rPr lang="zh-CN" altLang="en-US" dirty="0"/>
              <a:t>年</a:t>
            </a:r>
            <a:r>
              <a:rPr lang="en-US" altLang="zh-CN" dirty="0"/>
              <a:t>8</a:t>
            </a:r>
            <a:r>
              <a:rPr lang="zh-CN" altLang="en-US" dirty="0"/>
              <a:t>月根据网信办和公安部的意见将</a:t>
            </a:r>
            <a:r>
              <a:rPr lang="en-US" altLang="zh-CN" dirty="0"/>
              <a:t>5</a:t>
            </a:r>
            <a:r>
              <a:rPr lang="zh-CN" altLang="en-US" dirty="0"/>
              <a:t>个分册进行合并，形成一个标准。</a:t>
            </a:r>
            <a:r>
              <a:rPr lang="en-US" altLang="zh-CN" dirty="0"/>
              <a:t>10</a:t>
            </a:r>
            <a:r>
              <a:rPr lang="zh-CN" altLang="en-US" dirty="0"/>
              <a:t>月参加安标委</a:t>
            </a:r>
            <a:r>
              <a:rPr lang="en-US" altLang="zh-CN" dirty="0"/>
              <a:t>WG5 </a:t>
            </a:r>
            <a:r>
              <a:rPr lang="zh-CN" altLang="en-US" dirty="0"/>
              <a:t>工作组在研标准推进会，征求</a:t>
            </a:r>
            <a:r>
              <a:rPr lang="en-US" altLang="zh-CN" dirty="0"/>
              <a:t>127</a:t>
            </a:r>
            <a:r>
              <a:rPr lang="zh-CN" altLang="en-US" dirty="0"/>
              <a:t>家成员单位意见，</a:t>
            </a:r>
            <a:r>
              <a:rPr lang="zh-CN" altLang="en-US" dirty="0">
                <a:solidFill>
                  <a:srgbClr val="FF0000"/>
                </a:solidFill>
              </a:rPr>
              <a:t>修改后形成报批稿</a:t>
            </a:r>
            <a:r>
              <a:rPr lang="zh-CN" altLang="en-US" dirty="0"/>
              <a:t>。</a:t>
            </a:r>
            <a:r>
              <a:rPr lang="zh-CN" altLang="en-US" dirty="0">
                <a:solidFill>
                  <a:srgbClr val="FF0000"/>
                </a:solidFill>
              </a:rPr>
              <a:t>（</a:t>
            </a:r>
            <a:r>
              <a:rPr lang="en-US" altLang="zh-CN" dirty="0">
                <a:solidFill>
                  <a:srgbClr val="FF0000"/>
                </a:solidFill>
              </a:rPr>
              <a:t>2017</a:t>
            </a:r>
            <a:r>
              <a:rPr lang="zh-CN" altLang="en-US" dirty="0">
                <a:solidFill>
                  <a:srgbClr val="FF0000"/>
                </a:solidFill>
              </a:rPr>
              <a:t>年体系会宣贯，互联网企业安全专项检查</a:t>
            </a:r>
            <a:r>
              <a:rPr lang="en-US" altLang="zh-CN" dirty="0">
                <a:solidFill>
                  <a:srgbClr val="FF0000"/>
                </a:solidFill>
              </a:rPr>
              <a:t>《</a:t>
            </a:r>
            <a:r>
              <a:rPr lang="zh-CN" altLang="en-US" dirty="0">
                <a:solidFill>
                  <a:srgbClr val="FF0000"/>
                </a:solidFill>
              </a:rPr>
              <a:t>标准试用稿</a:t>
            </a:r>
            <a:r>
              <a:rPr lang="en-US" altLang="zh-CN" dirty="0">
                <a:solidFill>
                  <a:srgbClr val="FF0000"/>
                </a:solidFill>
              </a:rPr>
              <a:t>》</a:t>
            </a:r>
            <a:r>
              <a:rPr lang="zh-CN" altLang="en-US" dirty="0">
                <a:solidFill>
                  <a:srgbClr val="FF0000"/>
                </a:solidFill>
              </a:rPr>
              <a:t>）。</a:t>
            </a:r>
            <a:endParaRPr lang="zh-CN" altLang="en-US" dirty="0">
              <a:solidFill>
                <a:srgbClr val="FF0000"/>
              </a:solidFill>
            </a:endParaRPr>
          </a:p>
          <a:p>
            <a:endParaRPr lang="en-US" altLang="zh-CN" sz="2000" dirty="0">
              <a:solidFill>
                <a:srgbClr val="FF0000"/>
              </a:solidFill>
            </a:endParaRPr>
          </a:p>
          <a:p>
            <a:endParaRPr lang="zh-CN" altLang="en-US" sz="2400" dirty="0">
              <a:solidFill>
                <a:srgbClr val="FF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911225" y="317500"/>
            <a:ext cx="10517188"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GB/T </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22239 </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第二次大变化</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0660" name="内容占位符 2"/>
          <p:cNvSpPr>
            <a:spLocks noGrp="1"/>
          </p:cNvSpPr>
          <p:nvPr>
            <p:ph idx="1"/>
          </p:nvPr>
        </p:nvSpPr>
        <p:spPr>
          <a:xfrm>
            <a:off x="1273175" y="1954213"/>
            <a:ext cx="9793288" cy="4343400"/>
          </a:xfrm>
          <a:ln/>
        </p:spPr>
        <p:txBody>
          <a:bodyPr vert="horz" wrap="square" lIns="91440" tIns="45720" rIns="91440" bIns="45720" anchor="t" anchorCtr="0"/>
          <a:p>
            <a:pPr>
              <a:lnSpc>
                <a:spcPct val="200000"/>
              </a:lnSpc>
            </a:pPr>
            <a:r>
              <a:rPr lang="en-US" altLang="zh-CN" dirty="0">
                <a:solidFill>
                  <a:srgbClr val="FF0000"/>
                </a:solidFill>
              </a:rPr>
              <a:t>2018</a:t>
            </a:r>
            <a:r>
              <a:rPr lang="zh-CN" altLang="en-US" dirty="0">
                <a:solidFill>
                  <a:srgbClr val="FF0000"/>
                </a:solidFill>
              </a:rPr>
              <a:t>年</a:t>
            </a:r>
            <a:r>
              <a:rPr lang="en-US" altLang="zh-CN" dirty="0">
                <a:solidFill>
                  <a:srgbClr val="FF0000"/>
                </a:solidFill>
              </a:rPr>
              <a:t>7</a:t>
            </a:r>
            <a:r>
              <a:rPr lang="zh-CN" altLang="en-US" dirty="0">
                <a:solidFill>
                  <a:srgbClr val="FF0000"/>
                </a:solidFill>
              </a:rPr>
              <a:t>月再次根据意见调整分类结构和强化可信计算。</a:t>
            </a:r>
            <a:endParaRPr lang="en-US" altLang="zh-CN" dirty="0">
              <a:solidFill>
                <a:srgbClr val="FF0000"/>
              </a:solidFill>
            </a:endParaRPr>
          </a:p>
          <a:p>
            <a:pPr>
              <a:lnSpc>
                <a:spcPct val="200000"/>
              </a:lnSpc>
            </a:pPr>
            <a:r>
              <a:rPr lang="zh-CN" altLang="en-US" sz="2400" dirty="0">
                <a:solidFill>
                  <a:srgbClr val="FF0000"/>
                </a:solidFill>
              </a:rPr>
              <a:t>充分体现一个中心，三重防御的思想</a:t>
            </a:r>
            <a:r>
              <a:rPr lang="zh-CN" altLang="en-US" sz="2400" dirty="0"/>
              <a:t>（和</a:t>
            </a:r>
            <a:r>
              <a:rPr lang="en-US" altLang="zh-CN" sz="2400" dirty="0"/>
              <a:t>GB/T 25070</a:t>
            </a:r>
            <a:r>
              <a:rPr lang="zh-CN" altLang="en-US" sz="2400" dirty="0"/>
              <a:t>保持一致）</a:t>
            </a:r>
            <a:endParaRPr lang="en-US" altLang="zh-CN" sz="2400" dirty="0"/>
          </a:p>
          <a:p>
            <a:pPr>
              <a:lnSpc>
                <a:spcPct val="200000"/>
              </a:lnSpc>
            </a:pPr>
            <a:r>
              <a:rPr lang="zh-CN" altLang="en-US" sz="2400" dirty="0">
                <a:solidFill>
                  <a:srgbClr val="FF0000"/>
                </a:solidFill>
              </a:rPr>
              <a:t>充分强化可信计算技术使用的要求  </a:t>
            </a:r>
            <a:r>
              <a:rPr lang="zh-CN" altLang="en-US" sz="2400" dirty="0"/>
              <a:t>（和</a:t>
            </a:r>
            <a:r>
              <a:rPr lang="en-US" altLang="zh-CN" sz="2400" dirty="0"/>
              <a:t>GB/T 25070</a:t>
            </a:r>
            <a:r>
              <a:rPr lang="zh-CN" altLang="en-US" sz="2400" dirty="0"/>
              <a:t>保持一致）</a:t>
            </a:r>
            <a:endParaRPr lang="en-US" altLang="zh-CN" sz="24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798513" y="3333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特点</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1-</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对象范围扩大</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endParaRPr>
          </a:p>
        </p:txBody>
      </p:sp>
      <p:sp>
        <p:nvSpPr>
          <p:cNvPr id="71683" name="内容占位符 2"/>
          <p:cNvSpPr>
            <a:spLocks noGrp="1"/>
          </p:cNvSpPr>
          <p:nvPr>
            <p:ph idx="1"/>
          </p:nvPr>
        </p:nvSpPr>
        <p:spPr>
          <a:xfrm>
            <a:off x="911225" y="2060575"/>
            <a:ext cx="10290175" cy="4343400"/>
          </a:xfrm>
          <a:ln/>
        </p:spPr>
        <p:txBody>
          <a:bodyPr vert="horz" wrap="square" lIns="91440" tIns="45720" rIns="91440" bIns="45720" anchor="t" anchorCtr="0"/>
          <a:p>
            <a:pPr marL="0" indent="0">
              <a:lnSpc>
                <a:spcPct val="200000"/>
              </a:lnSpc>
              <a:buNone/>
            </a:pPr>
            <a:r>
              <a:rPr lang="zh-CN" altLang="en-US" sz="3600" dirty="0">
                <a:latin typeface="微软雅黑" panose="020B0503020204020204" pitchFamily="34" charset="-122"/>
              </a:rPr>
              <a:t>新标准将</a:t>
            </a:r>
            <a:r>
              <a:rPr lang="zh-CN" altLang="en-US" sz="3600" dirty="0">
                <a:solidFill>
                  <a:srgbClr val="FF0000"/>
                </a:solidFill>
                <a:latin typeface="微软雅黑" panose="020B0503020204020204" pitchFamily="34" charset="-122"/>
              </a:rPr>
              <a:t>云计算、移动互联、物联网、工业控制系统</a:t>
            </a:r>
            <a:r>
              <a:rPr lang="zh-CN" altLang="en-US" sz="3600" dirty="0">
                <a:latin typeface="微软雅黑" panose="020B0503020204020204" pitchFamily="34" charset="-122"/>
              </a:rPr>
              <a:t>等列入标准范围，构成了</a:t>
            </a:r>
            <a:r>
              <a:rPr lang="zh-CN" altLang="en-US" sz="3600" dirty="0">
                <a:solidFill>
                  <a:srgbClr val="FF0000"/>
                </a:solidFill>
                <a:latin typeface="微软雅黑" panose="020B0503020204020204" pitchFamily="34" charset="-122"/>
              </a:rPr>
              <a:t>“安全通用要求</a:t>
            </a:r>
            <a:r>
              <a:rPr lang="en-US" altLang="zh-CN" sz="3600" dirty="0">
                <a:solidFill>
                  <a:srgbClr val="FF0000"/>
                </a:solidFill>
                <a:latin typeface="微软雅黑" panose="020B0503020204020204" pitchFamily="34" charset="-122"/>
              </a:rPr>
              <a:t>+</a:t>
            </a:r>
            <a:r>
              <a:rPr lang="zh-CN" altLang="en-US" sz="3600" dirty="0">
                <a:solidFill>
                  <a:srgbClr val="FF0000"/>
                </a:solidFill>
                <a:latin typeface="微软雅黑" panose="020B0503020204020204" pitchFamily="34" charset="-122"/>
              </a:rPr>
              <a:t>新型应用安全扩展要求”</a:t>
            </a:r>
            <a:r>
              <a:rPr lang="zh-CN" altLang="en-US" sz="3600" dirty="0">
                <a:latin typeface="微软雅黑" panose="020B0503020204020204" pitchFamily="34" charset="-122"/>
              </a:rPr>
              <a:t>的要求内容</a:t>
            </a:r>
            <a:endParaRPr lang="en-US" altLang="zh-CN" sz="2800" dirty="0">
              <a:latin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798513" y="3333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特点</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2-</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分类结构统一</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endParaRPr>
          </a:p>
        </p:txBody>
      </p:sp>
      <p:sp>
        <p:nvSpPr>
          <p:cNvPr id="72707" name="内容占位符 2"/>
          <p:cNvSpPr>
            <a:spLocks noGrp="1"/>
          </p:cNvSpPr>
          <p:nvPr>
            <p:ph idx="1"/>
          </p:nvPr>
        </p:nvSpPr>
        <p:spPr>
          <a:xfrm>
            <a:off x="911225" y="2060575"/>
            <a:ext cx="10290175" cy="4343400"/>
          </a:xfrm>
          <a:ln/>
        </p:spPr>
        <p:txBody>
          <a:bodyPr vert="horz" wrap="square" lIns="91440" tIns="45720" rIns="91440" bIns="45720" anchor="t" anchorCtr="0"/>
          <a:p>
            <a:pPr marL="0" indent="0">
              <a:lnSpc>
                <a:spcPct val="200000"/>
              </a:lnSpc>
              <a:buNone/>
            </a:pPr>
            <a:r>
              <a:rPr lang="zh-CN" altLang="en-US" dirty="0">
                <a:latin typeface="微软雅黑" panose="020B0503020204020204" pitchFamily="34" charset="-122"/>
              </a:rPr>
              <a:t>新标准</a:t>
            </a:r>
            <a:r>
              <a:rPr lang="zh-CN" altLang="en-US" dirty="0">
                <a:solidFill>
                  <a:srgbClr val="FF0000"/>
                </a:solidFill>
                <a:latin typeface="微软雅黑" panose="020B0503020204020204" pitchFamily="34" charset="-122"/>
              </a:rPr>
              <a:t>“基本要求、设计要求和测评要求” 分类框架统一</a:t>
            </a:r>
            <a:r>
              <a:rPr lang="zh-CN" altLang="en-US" dirty="0">
                <a:latin typeface="微软雅黑" panose="020B0503020204020204" pitchFamily="34" charset="-122"/>
              </a:rPr>
              <a:t>，形成了</a:t>
            </a:r>
            <a:r>
              <a:rPr lang="zh-CN" altLang="en-US" dirty="0">
                <a:solidFill>
                  <a:srgbClr val="FF0000"/>
                </a:solidFill>
                <a:latin typeface="微软雅黑" panose="020B0503020204020204" pitchFamily="34" charset="-122"/>
              </a:rPr>
              <a:t>“安全通信网络”、“安全区域边界”、“安全计算环境”和“安全管理中心” </a:t>
            </a:r>
            <a:r>
              <a:rPr lang="zh-CN" altLang="en-US" dirty="0">
                <a:latin typeface="微软雅黑" panose="020B0503020204020204" pitchFamily="34" charset="-122"/>
              </a:rPr>
              <a:t>支持下的三重防护体系架构</a:t>
            </a:r>
            <a:endParaRPr lang="en-US" altLang="zh-CN" dirty="0">
              <a:latin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798513" y="3333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特点</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3-</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强化可信计算</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endParaRPr>
          </a:p>
        </p:txBody>
      </p:sp>
      <p:sp>
        <p:nvSpPr>
          <p:cNvPr id="73731" name="内容占位符 2"/>
          <p:cNvSpPr>
            <a:spLocks noGrp="1"/>
          </p:cNvSpPr>
          <p:nvPr>
            <p:ph idx="1"/>
          </p:nvPr>
        </p:nvSpPr>
        <p:spPr>
          <a:xfrm>
            <a:off x="911225" y="2060575"/>
            <a:ext cx="10290175" cy="4343400"/>
          </a:xfrm>
          <a:ln/>
        </p:spPr>
        <p:txBody>
          <a:bodyPr vert="horz" wrap="square" lIns="91440" tIns="45720" rIns="91440" bIns="45720" anchor="t" anchorCtr="0"/>
          <a:p>
            <a:pPr marL="0" indent="0">
              <a:lnSpc>
                <a:spcPct val="200000"/>
              </a:lnSpc>
              <a:buNone/>
            </a:pPr>
            <a:r>
              <a:rPr lang="zh-CN" altLang="en-US" sz="4000" dirty="0">
                <a:latin typeface="微软雅黑" panose="020B0503020204020204" pitchFamily="34" charset="-122"/>
              </a:rPr>
              <a:t>新标准</a:t>
            </a:r>
            <a:r>
              <a:rPr lang="zh-CN" altLang="en-US" sz="4000" dirty="0">
                <a:solidFill>
                  <a:srgbClr val="FF0000"/>
                </a:solidFill>
                <a:latin typeface="微软雅黑" panose="020B0503020204020204" pitchFamily="34" charset="-122"/>
              </a:rPr>
              <a:t>强化了可信计算技术使用</a:t>
            </a:r>
            <a:r>
              <a:rPr lang="zh-CN" altLang="en-US" sz="4000" dirty="0">
                <a:latin typeface="微软雅黑" panose="020B0503020204020204" pitchFamily="34" charset="-122"/>
              </a:rPr>
              <a:t>的要求，把</a:t>
            </a:r>
            <a:r>
              <a:rPr lang="zh-CN" altLang="en-US" sz="4000" dirty="0">
                <a:solidFill>
                  <a:srgbClr val="FF0000"/>
                </a:solidFill>
                <a:latin typeface="微软雅黑" panose="020B0503020204020204" pitchFamily="34" charset="-122"/>
              </a:rPr>
              <a:t>可信验证列入各个级别</a:t>
            </a:r>
            <a:r>
              <a:rPr lang="zh-CN" altLang="en-US" sz="4000" dirty="0">
                <a:latin typeface="微软雅黑" panose="020B0503020204020204" pitchFamily="34" charset="-122"/>
              </a:rPr>
              <a:t>并逐级提出各个环节的主要可信验证要求</a:t>
            </a:r>
            <a:endParaRPr lang="en-US" altLang="zh-CN" dirty="0">
              <a:latin typeface="微软雅黑" panose="020B0503020204020204" pitchFamily="3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349250"/>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、名称的变化</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4756" name="内容占位符 2"/>
          <p:cNvSpPr>
            <a:spLocks noGrp="1"/>
          </p:cNvSpPr>
          <p:nvPr>
            <p:ph idx="1"/>
          </p:nvPr>
        </p:nvSpPr>
        <p:spPr>
          <a:xfrm>
            <a:off x="1343025" y="1987550"/>
            <a:ext cx="7662863" cy="4343400"/>
          </a:xfrm>
          <a:ln/>
        </p:spPr>
        <p:txBody>
          <a:bodyPr vert="horz" wrap="square" lIns="91440" tIns="45720" rIns="91440" bIns="45720" anchor="t" anchorCtr="0"/>
          <a:p>
            <a:r>
              <a:rPr lang="zh-CN" altLang="en-US" sz="2400" dirty="0"/>
              <a:t>原来：</a:t>
            </a:r>
            <a:endParaRPr lang="en-US" altLang="zh-CN" sz="2400" dirty="0"/>
          </a:p>
          <a:p>
            <a:r>
              <a:rPr lang="en-US" altLang="zh-CN" sz="2400" dirty="0"/>
              <a:t>《</a:t>
            </a:r>
            <a:r>
              <a:rPr lang="zh-CN" altLang="en-US" sz="2400" dirty="0"/>
              <a:t>信息系统安全等级保护基本要求</a:t>
            </a:r>
            <a:r>
              <a:rPr lang="en-US" altLang="zh-CN" sz="2400" dirty="0"/>
              <a:t>》</a:t>
            </a:r>
            <a:endParaRPr lang="en-US" altLang="zh-CN" sz="2400" dirty="0"/>
          </a:p>
          <a:p>
            <a:r>
              <a:rPr lang="zh-CN" altLang="en-US" sz="2400" dirty="0"/>
              <a:t>改为：</a:t>
            </a:r>
            <a:endParaRPr lang="en-US" altLang="zh-CN" sz="2400" dirty="0"/>
          </a:p>
          <a:p>
            <a:r>
              <a:rPr lang="en-US" altLang="zh-CN" sz="2400" dirty="0"/>
              <a:t>《</a:t>
            </a:r>
            <a:r>
              <a:rPr lang="zh-CN" altLang="en-US" sz="2400" dirty="0"/>
              <a:t>信息安全等级保护基本要求</a:t>
            </a:r>
            <a:r>
              <a:rPr lang="en-US" altLang="zh-CN" sz="2400" dirty="0"/>
              <a:t>》</a:t>
            </a:r>
            <a:endParaRPr lang="en-US" altLang="zh-CN" sz="2400" dirty="0"/>
          </a:p>
          <a:p>
            <a:r>
              <a:rPr lang="zh-CN" altLang="en-US" sz="2400" dirty="0"/>
              <a:t>再改为：</a:t>
            </a:r>
            <a:r>
              <a:rPr lang="zh-CN" altLang="en-US" sz="2400" dirty="0">
                <a:solidFill>
                  <a:srgbClr val="FF0000"/>
                </a:solidFill>
              </a:rPr>
              <a:t>（与</a:t>
            </a:r>
            <a:r>
              <a:rPr lang="en-US" altLang="zh-CN" sz="2400" dirty="0">
                <a:solidFill>
                  <a:srgbClr val="FF0000"/>
                </a:solidFill>
              </a:rPr>
              <a:t>《</a:t>
            </a:r>
            <a:r>
              <a:rPr lang="zh-CN" altLang="en-US" sz="2400" dirty="0">
                <a:solidFill>
                  <a:srgbClr val="FF0000"/>
                </a:solidFill>
              </a:rPr>
              <a:t>网络安全法</a:t>
            </a:r>
            <a:r>
              <a:rPr lang="en-US" altLang="zh-CN" sz="2400" dirty="0">
                <a:solidFill>
                  <a:srgbClr val="FF0000"/>
                </a:solidFill>
              </a:rPr>
              <a:t>》</a:t>
            </a:r>
            <a:r>
              <a:rPr lang="zh-CN" altLang="en-US" sz="2400" dirty="0">
                <a:solidFill>
                  <a:srgbClr val="FF0000"/>
                </a:solidFill>
              </a:rPr>
              <a:t>保持一致）</a:t>
            </a:r>
            <a:endParaRPr lang="en-US" altLang="zh-CN" sz="2400" dirty="0">
              <a:solidFill>
                <a:srgbClr val="FF0000"/>
              </a:solidFill>
            </a:endParaRPr>
          </a:p>
          <a:p>
            <a:r>
              <a:rPr lang="en-US" altLang="zh-CN" sz="2400" dirty="0"/>
              <a:t>《</a:t>
            </a:r>
            <a:r>
              <a:rPr lang="zh-CN" altLang="en-US" sz="2400" dirty="0"/>
              <a:t>网络安全等级保护基本要求</a:t>
            </a:r>
            <a:r>
              <a:rPr lang="en-US" altLang="zh-CN" sz="2400" dirty="0"/>
              <a:t>》</a:t>
            </a:r>
            <a:endParaRPr lang="en-US" altLang="zh-CN" sz="2400" dirty="0"/>
          </a:p>
          <a:p>
            <a:endParaRPr lang="en-US" altLang="zh-CN" sz="2400" dirty="0"/>
          </a:p>
          <a:p>
            <a:endParaRPr lang="zh-CN" altLang="en-US" sz="2000" dirty="0"/>
          </a:p>
          <a:p>
            <a:pPr>
              <a:lnSpc>
                <a:spcPct val="200000"/>
              </a:lnSpc>
            </a:pPr>
            <a:endParaRPr lang="en-US" altLang="zh-CN" sz="2400" dirty="0">
              <a:solidFill>
                <a:srgbClr val="FF0000"/>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75779" name="内容占位符 2"/>
          <p:cNvSpPr>
            <a:spLocks noGrp="1"/>
          </p:cNvSpPr>
          <p:nvPr>
            <p:ph idx="1"/>
          </p:nvPr>
        </p:nvSpPr>
        <p:spPr>
          <a:xfrm>
            <a:off x="839788" y="1828800"/>
            <a:ext cx="10512425" cy="4343400"/>
          </a:xfrm>
          <a:ln/>
        </p:spPr>
        <p:txBody>
          <a:bodyPr vert="horz" wrap="square" lIns="91440" tIns="45720" rIns="91440" bIns="45720" anchor="t" anchorCtr="0"/>
          <a:p>
            <a:r>
              <a:rPr lang="zh-CN" altLang="en-US" dirty="0"/>
              <a:t>原来：信息系统</a:t>
            </a:r>
            <a:endParaRPr lang="en-US" altLang="zh-CN" dirty="0"/>
          </a:p>
          <a:p>
            <a:r>
              <a:rPr lang="zh-CN" altLang="en-US" dirty="0"/>
              <a:t>改为：</a:t>
            </a:r>
            <a:r>
              <a:rPr lang="zh-CN" altLang="en-US" dirty="0">
                <a:solidFill>
                  <a:srgbClr val="FF0000"/>
                </a:solidFill>
              </a:rPr>
              <a:t>等级保护对象</a:t>
            </a:r>
            <a:r>
              <a:rPr lang="zh-CN" altLang="en-US" dirty="0"/>
              <a:t>（网络和信息系统）</a:t>
            </a:r>
            <a:endParaRPr lang="en-US" altLang="zh-CN" dirty="0"/>
          </a:p>
          <a:p>
            <a:r>
              <a:rPr lang="zh-CN" altLang="en-US" dirty="0"/>
              <a:t>安全等级保护的对象包括网络基础设施（广电网、电信网、专用通信网络等）、云计算平台</a:t>
            </a:r>
            <a:r>
              <a:rPr lang="en-US" altLang="zh-CN" dirty="0"/>
              <a:t>/</a:t>
            </a:r>
            <a:r>
              <a:rPr lang="zh-CN" altLang="en-US" dirty="0"/>
              <a:t>系统、大数据平台</a:t>
            </a:r>
            <a:r>
              <a:rPr lang="en-US" altLang="zh-CN" dirty="0"/>
              <a:t>/</a:t>
            </a:r>
            <a:r>
              <a:rPr lang="zh-CN" altLang="en-US" dirty="0"/>
              <a:t>系统、物联网、工业控制系统、采用移动互联技术的系统等</a:t>
            </a:r>
            <a:r>
              <a:rPr lang="en-US" altLang="zh-CN" dirty="0"/>
              <a:t>.</a:t>
            </a:r>
            <a:endParaRPr lang="en-US" altLang="zh-CN" dirty="0">
              <a:solidFill>
                <a:srgbClr val="FF0000"/>
              </a:solidFill>
            </a:endParaRPr>
          </a:p>
        </p:txBody>
      </p:sp>
      <p:sp>
        <p:nvSpPr>
          <p:cNvPr id="75780" name="标题 1"/>
          <p:cNvSpPr txBox="1"/>
          <p:nvPr/>
        </p:nvSpPr>
        <p:spPr>
          <a:xfrm>
            <a:off x="982663" y="727075"/>
            <a:ext cx="10517187" cy="1327150"/>
          </a:xfrm>
          <a:prstGeom prst="rect">
            <a:avLst/>
          </a:prstGeom>
          <a:noFill/>
          <a:ln w="9525">
            <a:noFill/>
          </a:ln>
        </p:spPr>
        <p:txBody>
          <a:bodyPr lIns="38709" tIns="19354" rIns="38709" bIns="19354" anchor="ctr" anchorCtr="0"/>
          <a:p>
            <a:pPr defTabSz="2159000" eaLnBrk="1" hangingPunct="1">
              <a:lnSpc>
                <a:spcPct val="90000"/>
              </a:lnSpc>
            </a:pPr>
            <a:r>
              <a:rPr lang="en-US" altLang="zh-CN" sz="4400" b="1" dirty="0">
                <a:latin typeface="Verdana" panose="020B0604030504040204" pitchFamily="34" charset="0"/>
              </a:rPr>
              <a:t>2</a:t>
            </a:r>
            <a:r>
              <a:rPr lang="zh-CN" altLang="en-US" sz="4400" b="1" dirty="0">
                <a:latin typeface="Verdana" panose="020B0604030504040204" pitchFamily="34" charset="0"/>
              </a:rPr>
              <a:t>、对象的变化</a:t>
            </a:r>
            <a:endParaRPr lang="zh-CN" altLang="en-US" sz="4400" b="1" dirty="0">
              <a:latin typeface="Verdana" panose="020B060403050404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type="body" idx="4294967295"/>
          </p:nvPr>
        </p:nvSpPr>
        <p:spPr>
          <a:xfrm>
            <a:off x="846138" y="1916113"/>
            <a:ext cx="10972800" cy="4625975"/>
          </a:xfrm>
          <a:ln/>
        </p:spPr>
        <p:txBody>
          <a:bodyPr vert="horz" wrap="square" lIns="91440" tIns="45720" rIns="91440" bIns="45720" anchor="t" anchorCtr="0"/>
          <a:p>
            <a:pPr eaLnBrk="1" hangingPunct="1">
              <a:lnSpc>
                <a:spcPct val="200000"/>
              </a:lnSpc>
              <a:buClr>
                <a:srgbClr val="25659F"/>
              </a:buClr>
            </a:pPr>
            <a:r>
              <a:rPr lang="zh-CN" altLang="en-US" dirty="0">
                <a:solidFill>
                  <a:srgbClr val="FF0000"/>
                </a:solidFill>
              </a:rPr>
              <a:t>网络安全等级保护</a:t>
            </a:r>
            <a:r>
              <a:rPr lang="en-US" altLang="zh-CN" dirty="0">
                <a:solidFill>
                  <a:srgbClr val="FF0000"/>
                </a:solidFill>
              </a:rPr>
              <a:t>2.0</a:t>
            </a:r>
            <a:r>
              <a:rPr lang="zh-CN" altLang="en-US" dirty="0">
                <a:solidFill>
                  <a:srgbClr val="FF0000"/>
                </a:solidFill>
              </a:rPr>
              <a:t>标准体系简介</a:t>
            </a:r>
            <a:endParaRPr lang="en-US" altLang="zh-CN" dirty="0">
              <a:solidFill>
                <a:srgbClr val="FF0000"/>
              </a:solidFill>
            </a:endParaRPr>
          </a:p>
          <a:p>
            <a:pPr eaLnBrk="1" hangingPunct="1">
              <a:lnSpc>
                <a:spcPct val="200000"/>
              </a:lnSpc>
              <a:buClr>
                <a:srgbClr val="25659F"/>
              </a:buClr>
            </a:pPr>
            <a:r>
              <a:rPr lang="zh-CN" altLang="en-US" dirty="0"/>
              <a:t>基本要求（</a:t>
            </a:r>
            <a:r>
              <a:rPr lang="en-US" altLang="zh-CN" dirty="0"/>
              <a:t>GB/T 22239</a:t>
            </a:r>
            <a:r>
              <a:rPr lang="zh-CN" altLang="en-US" dirty="0"/>
              <a:t>）总体结构的变化</a:t>
            </a:r>
            <a:endParaRPr lang="en-US" altLang="zh-CN" dirty="0"/>
          </a:p>
          <a:p>
            <a:pPr eaLnBrk="1" hangingPunct="1">
              <a:lnSpc>
                <a:spcPct val="200000"/>
              </a:lnSpc>
              <a:buClr>
                <a:srgbClr val="25659F"/>
              </a:buClr>
            </a:pPr>
            <a:r>
              <a:rPr lang="zh-CN" altLang="en-US" dirty="0"/>
              <a:t>基本要求（</a:t>
            </a:r>
            <a:r>
              <a:rPr lang="en-US" altLang="zh-CN" dirty="0"/>
              <a:t>GB/T 22239</a:t>
            </a:r>
            <a:r>
              <a:rPr lang="zh-CN" altLang="en-US" dirty="0"/>
              <a:t>）安全通用要求的内容</a:t>
            </a:r>
            <a:endParaRPr lang="en-US" altLang="zh-CN" dirty="0"/>
          </a:p>
          <a:p>
            <a:pPr eaLnBrk="1" hangingPunct="1">
              <a:lnSpc>
                <a:spcPct val="200000"/>
              </a:lnSpc>
              <a:buClr>
                <a:srgbClr val="25659F"/>
              </a:buClr>
            </a:pPr>
            <a:r>
              <a:rPr lang="zh-CN" altLang="en-US" dirty="0"/>
              <a:t>基本要求（</a:t>
            </a:r>
            <a:r>
              <a:rPr lang="en-US" altLang="zh-CN" dirty="0"/>
              <a:t>GB/T 22239</a:t>
            </a:r>
            <a:r>
              <a:rPr lang="zh-CN" altLang="en-US" dirty="0"/>
              <a:t>）安全扩展要求的内容</a:t>
            </a:r>
            <a:endParaRPr lang="en-US" altLang="zh-CN" sz="2800" dirty="0"/>
          </a:p>
          <a:p>
            <a:pPr lvl="1" eaLnBrk="1" hangingPunct="1">
              <a:lnSpc>
                <a:spcPct val="240000"/>
              </a:lnSpc>
              <a:buClr>
                <a:srgbClr val="25659F"/>
              </a:buClr>
            </a:pPr>
            <a:endParaRPr lang="zh-CN" altLang="en-US" sz="2700" b="1"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en-US" altLang="zh-CN" dirty="0"/>
          </a:p>
        </p:txBody>
      </p:sp>
      <p:sp>
        <p:nvSpPr>
          <p:cNvPr id="675842" name="Rectangle 2"/>
          <p:cNvSpPr>
            <a:spLocks noGrp="1" noChangeArrowheads="1"/>
          </p:cNvSpPr>
          <p:nvPr>
            <p:ph type="title" idx="4294967295"/>
          </p:nvPr>
        </p:nvSpPr>
        <p:spPr>
          <a:xfrm>
            <a:off x="839788" y="598488"/>
            <a:ext cx="8766175" cy="1143000"/>
          </a:xfrm>
        </p:spPr>
        <p:txBody>
          <a:bodyPr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目录</a:t>
            </a:r>
            <a:endPar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766763" y="290513"/>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3</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、安全要求的变化</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6804" name="内容占位符 2"/>
          <p:cNvSpPr>
            <a:spLocks noGrp="1"/>
          </p:cNvSpPr>
          <p:nvPr>
            <p:ph idx="1"/>
          </p:nvPr>
        </p:nvSpPr>
        <p:spPr>
          <a:xfrm>
            <a:off x="911225" y="1989138"/>
            <a:ext cx="10514013" cy="3997325"/>
          </a:xfrm>
          <a:ln/>
        </p:spPr>
        <p:txBody>
          <a:bodyPr vert="horz" wrap="square" lIns="91440" tIns="45720" rIns="91440" bIns="45720" anchor="t" anchorCtr="0"/>
          <a:p>
            <a:r>
              <a:rPr lang="zh-CN" altLang="en-US" dirty="0"/>
              <a:t>原来：安全要求</a:t>
            </a:r>
            <a:endParaRPr lang="en-US" altLang="zh-CN" dirty="0"/>
          </a:p>
          <a:p>
            <a:r>
              <a:rPr lang="zh-CN" altLang="en-US" dirty="0"/>
              <a:t>改为：安全通用要求和安全扩展要求</a:t>
            </a:r>
            <a:endParaRPr lang="en-US" altLang="zh-CN" dirty="0"/>
          </a:p>
          <a:p>
            <a:r>
              <a:rPr lang="zh-CN" altLang="en-US" dirty="0"/>
              <a:t>安全通用要求是不管等级保护对象形态如何必须满足的要求，针对云计算、移动互联、物联网和工业控制系统提出了</a:t>
            </a:r>
            <a:r>
              <a:rPr lang="zh-CN" altLang="en-US" dirty="0">
                <a:solidFill>
                  <a:srgbClr val="FF0000"/>
                </a:solidFill>
              </a:rPr>
              <a:t>特殊要求，称为安全扩展要求</a:t>
            </a:r>
            <a:r>
              <a:rPr lang="en-US" altLang="zh-CN" dirty="0"/>
              <a:t>.</a:t>
            </a:r>
            <a:endParaRPr lang="en-US" altLang="zh-CN" dirty="0"/>
          </a:p>
          <a:p>
            <a:pPr>
              <a:lnSpc>
                <a:spcPct val="200000"/>
              </a:lnSpc>
            </a:pPr>
            <a:endParaRPr lang="en-US" altLang="zh-CN" dirty="0">
              <a:solidFill>
                <a:srgbClr val="FF00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260350"/>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4</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、章节结构的变化</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3012" name="内容占位符 2"/>
          <p:cNvSpPr>
            <a:spLocks noGrp="1"/>
          </p:cNvSpPr>
          <p:nvPr>
            <p:ph idx="1"/>
          </p:nvPr>
        </p:nvSpPr>
        <p:spPr>
          <a:xfrm>
            <a:off x="1127125" y="1909763"/>
            <a:ext cx="7662863" cy="4343400"/>
          </a:xfrm>
        </p:spPr>
        <p:txBody>
          <a:bodyPr vert="horz" wrap="square" lIns="91440" tIns="45720" rIns="91440" bIns="45720" numCol="1" anchor="t" anchorCtr="0" compatLnSpc="1">
            <a:normAutofit lnSpcReduction="10000"/>
          </a:bodyPr>
          <a:lstStyle/>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第三级安全要求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8.1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安全通用要求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8.2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云计算安全扩展要求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8.3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移动互联安全扩展要求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8.4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物联网安全扩展要求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8.5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工业控制系统安全扩展要求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endParaRPr kumimoji="0" lang="en-US" altLang="zh-CN" sz="3200" b="1" i="0" u="none" strike="noStrike" kern="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911225" y="423863"/>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5.</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分类结构的变化</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2017</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试用稿）</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8852" name="内容占位符 2"/>
          <p:cNvSpPr>
            <a:spLocks noGrp="1"/>
          </p:cNvSpPr>
          <p:nvPr>
            <p:ph idx="1"/>
          </p:nvPr>
        </p:nvSpPr>
        <p:spPr>
          <a:xfrm>
            <a:off x="911225" y="2060575"/>
            <a:ext cx="10515600" cy="3762375"/>
          </a:xfrm>
          <a:ln/>
        </p:spPr>
        <p:txBody>
          <a:bodyPr vert="horz" wrap="square" lIns="91440" tIns="45720" rIns="91440" bIns="45720" anchor="t" anchorCtr="0"/>
          <a:p>
            <a:pPr>
              <a:lnSpc>
                <a:spcPct val="200000"/>
              </a:lnSpc>
            </a:pPr>
            <a:r>
              <a:rPr lang="zh-CN" altLang="en-US" sz="2800" dirty="0"/>
              <a:t>结构和分类调整为：</a:t>
            </a:r>
            <a:endParaRPr lang="zh-CN" altLang="en-US" sz="2800" dirty="0"/>
          </a:p>
          <a:p>
            <a:pPr lvl="1">
              <a:lnSpc>
                <a:spcPct val="200000"/>
              </a:lnSpc>
            </a:pPr>
            <a:r>
              <a:rPr lang="zh-CN" altLang="en-US" sz="2400" b="1" dirty="0"/>
              <a:t>技术部分：</a:t>
            </a:r>
            <a:endParaRPr lang="zh-CN" altLang="en-US" sz="2400" b="1" dirty="0"/>
          </a:p>
          <a:p>
            <a:pPr lvl="2">
              <a:lnSpc>
                <a:spcPct val="200000"/>
              </a:lnSpc>
            </a:pPr>
            <a:r>
              <a:rPr lang="zh-CN" altLang="en-US" sz="2000" b="1" dirty="0"/>
              <a:t>物理和环境安全、网络和通信安全、设备和计算安全、应用和数据安全；</a:t>
            </a:r>
            <a:endParaRPr lang="en-US" altLang="zh-CN" sz="2000" b="1" dirty="0"/>
          </a:p>
          <a:p>
            <a:pPr lvl="1">
              <a:lnSpc>
                <a:spcPct val="200000"/>
              </a:lnSpc>
            </a:pPr>
            <a:r>
              <a:rPr lang="zh-CN" altLang="en-US" sz="2400" b="1" dirty="0"/>
              <a:t>管理部分：</a:t>
            </a:r>
            <a:endParaRPr lang="en-US" altLang="zh-CN" sz="2400" b="1" dirty="0"/>
          </a:p>
          <a:p>
            <a:pPr lvl="2">
              <a:lnSpc>
                <a:spcPct val="200000"/>
              </a:lnSpc>
            </a:pPr>
            <a:r>
              <a:rPr lang="zh-CN" altLang="en-US" sz="2000" b="1" dirty="0"/>
              <a:t>安全策略和管理制度、安全管理机构和人员、安全建设管理、安全运维管理</a:t>
            </a:r>
            <a:endParaRPr lang="zh-CN" altLang="en-US" sz="2000" b="1" dirty="0"/>
          </a:p>
          <a:p>
            <a:endParaRPr lang="zh-CN" altLang="en-US" sz="2000" dirty="0"/>
          </a:p>
          <a:p>
            <a:pPr>
              <a:lnSpc>
                <a:spcPct val="200000"/>
              </a:lnSpc>
            </a:pPr>
            <a:endParaRPr lang="en-US" altLang="zh-CN" sz="2400" dirty="0">
              <a:solidFill>
                <a:srgbClr val="FF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766763" y="476250"/>
            <a:ext cx="8001000" cy="1214438"/>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5.</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分类结构的变化（</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2019</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发布稿）</a:t>
            </a:r>
            <a:endPar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9876" name="内容占位符 2"/>
          <p:cNvSpPr>
            <a:spLocks noGrp="1"/>
          </p:cNvSpPr>
          <p:nvPr>
            <p:ph idx="1"/>
          </p:nvPr>
        </p:nvSpPr>
        <p:spPr>
          <a:xfrm>
            <a:off x="766763" y="1785938"/>
            <a:ext cx="10801350" cy="4343400"/>
          </a:xfrm>
          <a:ln/>
        </p:spPr>
        <p:txBody>
          <a:bodyPr vert="horz" wrap="square" lIns="91440" tIns="45720" rIns="91440" bIns="45720" anchor="t" anchorCtr="0"/>
          <a:p>
            <a:pPr lvl="1">
              <a:lnSpc>
                <a:spcPct val="200000"/>
              </a:lnSpc>
            </a:pPr>
            <a:r>
              <a:rPr lang="zh-CN" altLang="en-US" sz="2400" b="1" dirty="0"/>
              <a:t>技术部分：</a:t>
            </a:r>
            <a:endParaRPr lang="zh-CN" altLang="en-US" sz="2400" b="1" dirty="0"/>
          </a:p>
          <a:p>
            <a:pPr lvl="2">
              <a:lnSpc>
                <a:spcPct val="200000"/>
              </a:lnSpc>
            </a:pPr>
            <a:r>
              <a:rPr lang="zh-CN" altLang="en-US" sz="2400" b="1" dirty="0">
                <a:solidFill>
                  <a:srgbClr val="FF0000"/>
                </a:solidFill>
              </a:rPr>
              <a:t>安全物理环境、安全通信网络、安全区域边界、安全计算环境、安全管理中心</a:t>
            </a:r>
            <a:endParaRPr lang="en-US" altLang="zh-CN" sz="2400" b="1" dirty="0">
              <a:solidFill>
                <a:srgbClr val="FF0000"/>
              </a:solidFill>
            </a:endParaRPr>
          </a:p>
          <a:p>
            <a:pPr lvl="1">
              <a:lnSpc>
                <a:spcPct val="200000"/>
              </a:lnSpc>
            </a:pPr>
            <a:r>
              <a:rPr lang="zh-CN" altLang="en-US" sz="2400" b="1" dirty="0"/>
              <a:t>管理部分：</a:t>
            </a:r>
            <a:endParaRPr lang="en-US" altLang="zh-CN" sz="2400" b="1" dirty="0"/>
          </a:p>
          <a:p>
            <a:pPr lvl="2">
              <a:lnSpc>
                <a:spcPct val="200000"/>
              </a:lnSpc>
            </a:pPr>
            <a:r>
              <a:rPr lang="zh-CN" altLang="en-US" sz="2400" b="1" dirty="0">
                <a:solidFill>
                  <a:srgbClr val="FF0000"/>
                </a:solidFill>
              </a:rPr>
              <a:t>安全管理制度、安全管理机构、安全管理人员、安全建设管理、安全运维管理</a:t>
            </a:r>
            <a:endParaRPr lang="zh-CN" altLang="en-US" sz="2400" b="1" dirty="0">
              <a:solidFill>
                <a:srgbClr val="FF0000"/>
              </a:solidFill>
            </a:endParaRPr>
          </a:p>
          <a:p>
            <a:endParaRPr lang="zh-CN" altLang="en-US" sz="2000" dirty="0"/>
          </a:p>
          <a:p>
            <a:pPr>
              <a:lnSpc>
                <a:spcPct val="200000"/>
              </a:lnSpc>
            </a:pPr>
            <a:endParaRPr lang="en-US" altLang="zh-CN" sz="2400" dirty="0">
              <a:solidFill>
                <a:srgbClr val="FF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385763"/>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6.</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增加了云计算安全扩展要求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80900" name="内容占位符 2"/>
          <p:cNvSpPr>
            <a:spLocks noGrp="1"/>
          </p:cNvSpPr>
          <p:nvPr>
            <p:ph idx="1"/>
          </p:nvPr>
        </p:nvSpPr>
        <p:spPr>
          <a:xfrm>
            <a:off x="850900" y="1989138"/>
            <a:ext cx="10504488" cy="4343400"/>
          </a:xfrm>
          <a:ln/>
        </p:spPr>
        <p:txBody>
          <a:bodyPr vert="horz" wrap="square" lIns="91440" tIns="45720" rIns="91440" bIns="45720" anchor="t" anchorCtr="0"/>
          <a:p>
            <a:pPr>
              <a:lnSpc>
                <a:spcPct val="200000"/>
              </a:lnSpc>
            </a:pPr>
            <a:r>
              <a:rPr lang="zh-CN" altLang="en-US" sz="2800" dirty="0"/>
              <a:t>云计算安全扩展要求章节针对云计算的特点提出特殊保护要求。对云计算环境主要增加的内容包括</a:t>
            </a:r>
            <a:r>
              <a:rPr lang="zh-CN" altLang="en-US" sz="2800" dirty="0">
                <a:solidFill>
                  <a:srgbClr val="FF0000"/>
                </a:solidFill>
              </a:rPr>
              <a:t>“基础设施的位置”、“虚拟化安全保护”、“镜像和快照保护”、“云服务商选择”和“云计算环境管理”等方面</a:t>
            </a:r>
            <a:r>
              <a:rPr lang="zh-CN" altLang="en-US" sz="2800" dirty="0"/>
              <a:t>。</a:t>
            </a:r>
            <a:endParaRPr lang="zh-CN" altLang="en-US" sz="2400" dirty="0"/>
          </a:p>
          <a:p>
            <a:pPr>
              <a:lnSpc>
                <a:spcPct val="200000"/>
              </a:lnSpc>
            </a:pPr>
            <a:endParaRPr lang="en-US" altLang="zh-CN" sz="2800" dirty="0">
              <a:solidFill>
                <a:srgbClr val="FF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766763" y="265113"/>
            <a:ext cx="10517188"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7.</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增加了移动互联安全扩展要求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81924" name="内容占位符 2"/>
          <p:cNvSpPr>
            <a:spLocks noGrp="1"/>
          </p:cNvSpPr>
          <p:nvPr>
            <p:ph idx="1"/>
          </p:nvPr>
        </p:nvSpPr>
        <p:spPr>
          <a:xfrm>
            <a:off x="982663" y="1939925"/>
            <a:ext cx="10301287" cy="4343400"/>
          </a:xfrm>
          <a:ln/>
        </p:spPr>
        <p:txBody>
          <a:bodyPr vert="horz" wrap="square" lIns="91440" tIns="45720" rIns="91440" bIns="45720" anchor="t" anchorCtr="0"/>
          <a:p>
            <a:pPr>
              <a:lnSpc>
                <a:spcPct val="200000"/>
              </a:lnSpc>
            </a:pPr>
            <a:r>
              <a:rPr lang="zh-CN" altLang="en-US" sz="2800" dirty="0"/>
              <a:t>移动互联安全扩展要求章节针对移动互联的特点提出特殊保护要求。对移动互联环境主要增加的内容</a:t>
            </a:r>
            <a:r>
              <a:rPr lang="zh-CN" altLang="en-US" sz="2800" dirty="0">
                <a:solidFill>
                  <a:srgbClr val="FF0000"/>
                </a:solidFill>
              </a:rPr>
              <a:t>包括“无线接入点的物理位置”、“移动终端管控”、“移动应用管控”、“移动应用软件采购”和“移动应用软件开发”等方面。</a:t>
            </a:r>
            <a:endParaRPr lang="zh-CN" altLang="en-US" sz="2400" dirty="0">
              <a:solidFill>
                <a:srgbClr val="FF0000"/>
              </a:solidFill>
            </a:endParaRPr>
          </a:p>
          <a:p>
            <a:pPr>
              <a:lnSpc>
                <a:spcPct val="200000"/>
              </a:lnSpc>
            </a:pPr>
            <a:endParaRPr lang="en-US" altLang="zh-CN" sz="2800" dirty="0">
              <a:solidFill>
                <a:srgbClr val="FF0000"/>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376238"/>
            <a:ext cx="9294813" cy="1216025"/>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8.</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增加了物联网安全扩展要求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82948" name="内容占位符 2"/>
          <p:cNvSpPr>
            <a:spLocks noGrp="1"/>
          </p:cNvSpPr>
          <p:nvPr>
            <p:ph idx="1"/>
          </p:nvPr>
        </p:nvSpPr>
        <p:spPr>
          <a:xfrm>
            <a:off x="839788" y="1927225"/>
            <a:ext cx="10588625" cy="4341813"/>
          </a:xfrm>
          <a:ln/>
        </p:spPr>
        <p:txBody>
          <a:bodyPr vert="horz" wrap="square" lIns="91440" tIns="45720" rIns="91440" bIns="45720" anchor="t" anchorCtr="0"/>
          <a:p>
            <a:pPr>
              <a:lnSpc>
                <a:spcPct val="200000"/>
              </a:lnSpc>
            </a:pPr>
            <a:r>
              <a:rPr lang="zh-CN" altLang="en-US" sz="2800" dirty="0"/>
              <a:t>物联网安全扩展要求章节针对物联网的特点提出特殊保护要求。对物联网环境主要增加的内容包括</a:t>
            </a:r>
            <a:r>
              <a:rPr lang="zh-CN" altLang="en-US" sz="2800" dirty="0">
                <a:solidFill>
                  <a:srgbClr val="FF0000"/>
                </a:solidFill>
              </a:rPr>
              <a:t>“感知节点的物理防护”、“感知节点设备安全”、“感知网关节点设备安全”、“感知节点的管理”和“数据融合处理”等方面。</a:t>
            </a:r>
            <a:endParaRPr lang="zh-CN" altLang="en-US" sz="2400" dirty="0">
              <a:solidFill>
                <a:srgbClr val="FF0000"/>
              </a:solidFill>
            </a:endParaRPr>
          </a:p>
          <a:p>
            <a:pPr>
              <a:lnSpc>
                <a:spcPct val="200000"/>
              </a:lnSpc>
            </a:pPr>
            <a:endParaRPr lang="en-US" altLang="zh-CN" sz="2800" dirty="0">
              <a:solidFill>
                <a:srgbClr val="FF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517525"/>
            <a:ext cx="9294813" cy="1214438"/>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9.</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增加了工业控制系统安全扩展要求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83972" name="内容占位符 2"/>
          <p:cNvSpPr>
            <a:spLocks noGrp="1"/>
          </p:cNvSpPr>
          <p:nvPr>
            <p:ph idx="1"/>
          </p:nvPr>
        </p:nvSpPr>
        <p:spPr>
          <a:xfrm>
            <a:off x="839788" y="1987550"/>
            <a:ext cx="10585450" cy="4343400"/>
          </a:xfrm>
          <a:ln/>
        </p:spPr>
        <p:txBody>
          <a:bodyPr vert="horz" wrap="square" lIns="91440" tIns="45720" rIns="91440" bIns="45720" anchor="t" anchorCtr="0"/>
          <a:p>
            <a:pPr>
              <a:lnSpc>
                <a:spcPct val="200000"/>
              </a:lnSpc>
            </a:pPr>
            <a:r>
              <a:rPr lang="zh-CN" altLang="en-US" sz="2800" dirty="0"/>
              <a:t>工业控制系统安全扩展要求章节针对工业控制系统的特点提出特殊保护要求。对工业控制系统主要增加的内容包括</a:t>
            </a:r>
            <a:r>
              <a:rPr lang="zh-CN" altLang="en-US" sz="2800" dirty="0">
                <a:solidFill>
                  <a:srgbClr val="FF0000"/>
                </a:solidFill>
              </a:rPr>
              <a:t>“室外控制设备防护”、“工业控制系统网络架构安全”、“拨号使用控制”、“无线使用控制”和“控制设备安全”等方面。</a:t>
            </a:r>
            <a:endParaRPr lang="zh-CN" altLang="en-US" sz="2800" dirty="0">
              <a:solidFill>
                <a:srgbClr val="FF0000"/>
              </a:solidFill>
            </a:endParaRPr>
          </a:p>
          <a:p>
            <a:pPr>
              <a:lnSpc>
                <a:spcPct val="200000"/>
              </a:lnSpc>
            </a:pPr>
            <a:endParaRPr lang="en-US" altLang="zh-CN" sz="2800" dirty="0">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911225" y="474663"/>
            <a:ext cx="9294813" cy="1212850"/>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10.</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增加了应用场景的说明</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7348" name="内容占位符 2"/>
          <p:cNvSpPr>
            <a:spLocks noGrp="1"/>
          </p:cNvSpPr>
          <p:nvPr>
            <p:ph idx="1"/>
          </p:nvPr>
        </p:nvSpPr>
        <p:spPr>
          <a:xfrm>
            <a:off x="766763" y="1944688"/>
            <a:ext cx="10585450" cy="4343400"/>
          </a:xfrm>
        </p:spPr>
        <p:txBody>
          <a:bodyPr vert="horz" wrap="square" lIns="91440" tIns="45720" rIns="91440" bIns="45720" numCol="1" anchor="t" anchorCtr="0" compatLnSpc="1">
            <a:normAutofit/>
          </a:bodyPr>
          <a:lstStyle/>
          <a:p>
            <a:pPr marL="469900" marR="0" lvl="0" indent="-469900" algn="l" defTabSz="914400" rtl="0" eaLnBrk="0" fontAlgn="base" latinLnBrk="0" hangingPunct="0">
              <a:lnSpc>
                <a:spcPct val="200000"/>
              </a:lnSpc>
              <a:spcBef>
                <a:spcPct val="0"/>
              </a:spcBef>
              <a:spcAft>
                <a:spcPct val="0"/>
              </a:spcAft>
              <a:buClr>
                <a:srgbClr val="EE0000"/>
              </a:buClr>
              <a:buSzTx/>
              <a:buFont typeface="Wingdings" panose="05000000000000000000" pitchFamily="2" charset="2"/>
              <a:buChar char="o"/>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增加附录</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C </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描述等级保护安全框架和关键技术 ，增加附录</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D</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描述云计算应用场景，附录</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E</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描述移动互联应用场景，附录</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F</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描述物联网应用场景，附录</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G</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描述工业控制系统应用场景。</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200000"/>
              </a:lnSpc>
              <a:spcBef>
                <a:spcPct val="0"/>
              </a:spcBef>
              <a:spcAft>
                <a:spcPct val="0"/>
              </a:spcAft>
              <a:buClr>
                <a:srgbClr val="EE0000"/>
              </a:buClr>
              <a:buSzTx/>
              <a:buFont typeface="Wingdings" panose="05000000000000000000" pitchFamily="2" charset="2"/>
              <a:buChar char="o"/>
              <a:defRPr/>
            </a:pPr>
            <a:r>
              <a:rPr kumimoji="0" lang="zh-CN" altLang="en-US" sz="3725" b="1" i="0" u="none" strike="noStrike" kern="0" cap="none" spc="0" normalizeH="0" baseline="0" noProof="0" dirty="0">
                <a:ln>
                  <a:noFill/>
                </a:ln>
                <a:solidFill>
                  <a:srgbClr val="FF0000"/>
                </a:solidFill>
                <a:effectLst/>
                <a:uLnTx/>
                <a:uFillTx/>
                <a:latin typeface="+mn-lt"/>
                <a:ea typeface="+mn-ea"/>
                <a:cs typeface="+mn-cs"/>
              </a:rPr>
              <a:t>附录</a:t>
            </a:r>
            <a:r>
              <a:rPr kumimoji="0" lang="en-US" altLang="zh-CN" sz="3725" b="1" i="0" u="none" strike="noStrike" kern="0" cap="none" spc="0" normalizeH="0" baseline="0" noProof="0" dirty="0">
                <a:ln>
                  <a:noFill/>
                </a:ln>
                <a:solidFill>
                  <a:srgbClr val="FF0000"/>
                </a:solidFill>
                <a:effectLst/>
                <a:uLnTx/>
                <a:uFillTx/>
                <a:latin typeface="+mn-lt"/>
                <a:ea typeface="+mn-ea"/>
                <a:cs typeface="+mn-cs"/>
              </a:rPr>
              <a:t>H</a:t>
            </a:r>
            <a:r>
              <a:rPr kumimoji="0" lang="zh-CN" altLang="en-US" sz="3725" b="1" i="0" u="none" strike="noStrike" kern="0" cap="none" spc="0" normalizeH="0" baseline="0" noProof="0" dirty="0">
                <a:ln>
                  <a:noFill/>
                </a:ln>
                <a:solidFill>
                  <a:srgbClr val="FF0000"/>
                </a:solidFill>
                <a:effectLst/>
                <a:uLnTx/>
                <a:uFillTx/>
                <a:latin typeface="+mn-lt"/>
                <a:ea typeface="+mn-ea"/>
                <a:cs typeface="+mn-cs"/>
              </a:rPr>
              <a:t>描述大数据应用场景（安全扩展要求）。</a:t>
            </a:r>
            <a:endParaRPr kumimoji="0" lang="en-US" altLang="zh-CN" sz="4870" b="1" i="0" u="none" strike="noStrike" kern="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3"/>
          <p:cNvSpPr>
            <a:spLocks noGrp="1"/>
          </p:cNvSpPr>
          <p:nvPr>
            <p:ph type="body" idx="4294967295"/>
          </p:nvPr>
        </p:nvSpPr>
        <p:spPr>
          <a:xfrm>
            <a:off x="846138" y="1916113"/>
            <a:ext cx="10972800" cy="4625975"/>
          </a:xfrm>
          <a:ln/>
        </p:spPr>
        <p:txBody>
          <a:bodyPr vert="horz" wrap="square" lIns="91440" tIns="45720" rIns="91440" bIns="45720" anchor="t" anchorCtr="0"/>
          <a:p>
            <a:pPr eaLnBrk="1" hangingPunct="1">
              <a:lnSpc>
                <a:spcPct val="200000"/>
              </a:lnSpc>
              <a:buClr>
                <a:srgbClr val="25659F"/>
              </a:buClr>
            </a:pPr>
            <a:r>
              <a:rPr lang="zh-CN" altLang="en-US" dirty="0"/>
              <a:t>网络安全等级保护</a:t>
            </a:r>
            <a:r>
              <a:rPr lang="en-US" altLang="zh-CN" dirty="0"/>
              <a:t>2.0</a:t>
            </a:r>
            <a:r>
              <a:rPr lang="zh-CN" altLang="en-US" dirty="0"/>
              <a:t>标准体系简介</a:t>
            </a:r>
            <a:endParaRPr lang="en-US" altLang="zh-CN" dirty="0"/>
          </a:p>
          <a:p>
            <a:pPr eaLnBrk="1" hangingPunct="1">
              <a:lnSpc>
                <a:spcPct val="200000"/>
              </a:lnSpc>
              <a:buClr>
                <a:srgbClr val="25659F"/>
              </a:buClr>
            </a:pPr>
            <a:r>
              <a:rPr lang="zh-CN" altLang="en-US" dirty="0"/>
              <a:t>基本要求（</a:t>
            </a:r>
            <a:r>
              <a:rPr lang="en-US" altLang="zh-CN" dirty="0"/>
              <a:t>GB/T 22239</a:t>
            </a:r>
            <a:r>
              <a:rPr lang="zh-CN" altLang="en-US" dirty="0"/>
              <a:t>）总体结构的变化</a:t>
            </a:r>
            <a:endParaRPr lang="en-US" altLang="zh-CN" dirty="0"/>
          </a:p>
          <a:p>
            <a:pPr eaLnBrk="1" hangingPunct="1">
              <a:lnSpc>
                <a:spcPct val="200000"/>
              </a:lnSpc>
              <a:buClr>
                <a:srgbClr val="25659F"/>
              </a:buClr>
            </a:pPr>
            <a:r>
              <a:rPr lang="zh-CN" altLang="en-US" dirty="0">
                <a:solidFill>
                  <a:srgbClr val="FF0000"/>
                </a:solidFill>
              </a:rPr>
              <a:t>基本要求（</a:t>
            </a:r>
            <a:r>
              <a:rPr lang="en-US" altLang="zh-CN" dirty="0">
                <a:solidFill>
                  <a:srgbClr val="FF0000"/>
                </a:solidFill>
              </a:rPr>
              <a:t>GB/T 22239</a:t>
            </a:r>
            <a:r>
              <a:rPr lang="zh-CN" altLang="en-US" dirty="0">
                <a:solidFill>
                  <a:srgbClr val="FF0000"/>
                </a:solidFill>
              </a:rPr>
              <a:t>）安全通用要求的内容</a:t>
            </a:r>
            <a:endParaRPr lang="en-US" altLang="zh-CN" dirty="0">
              <a:solidFill>
                <a:srgbClr val="FF0000"/>
              </a:solidFill>
            </a:endParaRPr>
          </a:p>
          <a:p>
            <a:pPr eaLnBrk="1" hangingPunct="1">
              <a:lnSpc>
                <a:spcPct val="200000"/>
              </a:lnSpc>
              <a:buClr>
                <a:srgbClr val="25659F"/>
              </a:buClr>
            </a:pPr>
            <a:r>
              <a:rPr lang="zh-CN" altLang="en-US" dirty="0"/>
              <a:t>基本要求（</a:t>
            </a:r>
            <a:r>
              <a:rPr lang="en-US" altLang="zh-CN" dirty="0"/>
              <a:t>GB/T 22239</a:t>
            </a:r>
            <a:r>
              <a:rPr lang="zh-CN" altLang="en-US" dirty="0"/>
              <a:t>）安全扩展要求的内容</a:t>
            </a:r>
            <a:endParaRPr lang="en-US" altLang="zh-CN" sz="2800" dirty="0"/>
          </a:p>
          <a:p>
            <a:pPr lvl="1" eaLnBrk="1" hangingPunct="1">
              <a:lnSpc>
                <a:spcPct val="240000"/>
              </a:lnSpc>
              <a:buClr>
                <a:srgbClr val="25659F"/>
              </a:buClr>
            </a:pPr>
            <a:endParaRPr lang="zh-CN" altLang="en-US" sz="2700" b="1"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en-US" altLang="zh-CN" dirty="0"/>
          </a:p>
        </p:txBody>
      </p:sp>
      <p:sp>
        <p:nvSpPr>
          <p:cNvPr id="675842" name="Rectangle 2"/>
          <p:cNvSpPr>
            <a:spLocks noGrp="1" noChangeArrowheads="1"/>
          </p:cNvSpPr>
          <p:nvPr>
            <p:ph type="title" idx="4294967295"/>
          </p:nvPr>
        </p:nvSpPr>
        <p:spPr>
          <a:xfrm>
            <a:off x="839788" y="598488"/>
            <a:ext cx="8766175" cy="1143000"/>
          </a:xfrm>
        </p:spPr>
        <p:txBody>
          <a:bodyPr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目录</a:t>
            </a:r>
            <a:endPar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灯片编号占位符 3"/>
          <p:cNvSpPr txBox="1">
            <a:spLocks noGrp="1"/>
          </p:cNvSpPr>
          <p:nvPr>
            <p:ph type="sldNum" sz="quarter" idx="12"/>
          </p:nvPr>
        </p:nvSpPr>
        <p:spPr>
          <a:ln/>
        </p:spPr>
        <p:txBody>
          <a:bodyPr/>
          <a:p>
            <a:pPr marL="0" indent="0" algn="ctr" eaLnBrk="1" hangingPunct="1">
              <a:lnSpc>
                <a:spcPct val="100000"/>
              </a:lnSpc>
              <a:buClrTx/>
              <a:buFontTx/>
              <a:buNone/>
            </a:pPr>
            <a:r>
              <a:rPr lang="en-US" altLang="zh-CN" sz="900" dirty="0">
                <a:solidFill>
                  <a:srgbClr val="000000"/>
                </a:solidFill>
                <a:latin typeface="Candara" panose="020E0502030303020204" pitchFamily="34" charset="0"/>
                <a:ea typeface="华文细黑" pitchFamily="2" charset="-122"/>
              </a:rPr>
              <a:t>-</a:t>
            </a:r>
            <a:r>
              <a:rPr lang="zh-CN" altLang="en-US" sz="900" dirty="0">
                <a:solidFill>
                  <a:srgbClr val="000000"/>
                </a:solidFill>
                <a:latin typeface="Candara" panose="020E0502030303020204" pitchFamily="34" charset="0"/>
                <a:ea typeface="华文细黑" pitchFamily="2" charset="-122"/>
              </a:rPr>
              <a:t> </a:t>
            </a:r>
            <a:fld id="{9A0DB2DC-4C9A-4742-B13C-FB6460FD3503}" type="slidenum">
              <a:rPr lang="en-US" altLang="zh-CN" sz="900" dirty="0">
                <a:solidFill>
                  <a:srgbClr val="000000"/>
                </a:solidFill>
                <a:latin typeface="Candara" panose="020E0502030303020204" pitchFamily="34" charset="0"/>
                <a:ea typeface="华文细黑" pitchFamily="2" charset="-122"/>
              </a:rPr>
            </a:fld>
            <a:r>
              <a:rPr lang="zh-CN" altLang="en-US" sz="900" dirty="0">
                <a:solidFill>
                  <a:srgbClr val="000000"/>
                </a:solidFill>
                <a:latin typeface="Candara" panose="020E0502030303020204" pitchFamily="34" charset="0"/>
                <a:ea typeface="华文细黑" pitchFamily="2" charset="-122"/>
              </a:rPr>
              <a:t> </a:t>
            </a:r>
            <a:r>
              <a:rPr lang="en-US" altLang="zh-CN" sz="900" dirty="0">
                <a:solidFill>
                  <a:srgbClr val="000000"/>
                </a:solidFill>
                <a:latin typeface="Candara" panose="020E0502030303020204" pitchFamily="34" charset="0"/>
                <a:ea typeface="华文细黑" pitchFamily="2" charset="-122"/>
              </a:rPr>
              <a:t>-</a:t>
            </a:r>
            <a:endParaRPr lang="en-US" altLang="zh-CN" sz="900" dirty="0">
              <a:solidFill>
                <a:srgbClr val="000000"/>
              </a:solidFill>
              <a:latin typeface="Candara" panose="020E0502030303020204" pitchFamily="34" charset="0"/>
              <a:ea typeface="华文细黑" pitchFamily="2" charset="-122"/>
            </a:endParaRPr>
          </a:p>
        </p:txBody>
      </p:sp>
      <p:sp>
        <p:nvSpPr>
          <p:cNvPr id="616450" name="Rectangle 2"/>
          <p:cNvSpPr>
            <a:spLocks noGrp="1" noChangeArrowheads="1"/>
          </p:cNvSpPr>
          <p:nvPr>
            <p:ph type="title" idx="4294967295"/>
          </p:nvPr>
        </p:nvSpPr>
        <p:spPr>
          <a:xfrm>
            <a:off x="1343025" y="4559300"/>
            <a:ext cx="8961438" cy="1214438"/>
          </a:xfrm>
        </p:spPr>
        <p:txBody>
          <a:bodyPr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rPr>
              <a:t>公通字</a:t>
            </a:r>
            <a:r>
              <a:rPr kumimoji="0" lang="en-US" altLang="zh-CN" sz="24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rPr>
              <a:t>[2007]43</a:t>
            </a:r>
            <a:r>
              <a:rPr kumimoji="0" lang="zh-CN" altLang="en-US" sz="24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rPr>
              <a:t>号文</a:t>
            </a:r>
            <a:r>
              <a:rPr kumimoji="0" lang="en-US" altLang="zh-CN" sz="21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rPr>
              <a:t>-</a:t>
            </a:r>
            <a:r>
              <a:rPr kumimoji="0" lang="zh-CN" altLang="en-US" sz="21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rPr>
              <a:t>等级保护“规定动作”</a:t>
            </a:r>
            <a:endParaRPr kumimoji="0" lang="zh-CN" altLang="en-US" sz="21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endParaRPr>
          </a:p>
        </p:txBody>
      </p:sp>
      <p:graphicFrame>
        <p:nvGraphicFramePr>
          <p:cNvPr id="59396" name="Object 5" descr="80%"/>
          <p:cNvGraphicFramePr>
            <a:graphicFrameLocks noChangeAspect="1"/>
          </p:cNvGraphicFramePr>
          <p:nvPr/>
        </p:nvGraphicFramePr>
        <p:xfrm>
          <a:off x="1343025" y="1628775"/>
          <a:ext cx="9721850" cy="3309938"/>
        </p:xfrm>
        <a:graphic>
          <a:graphicData uri="http://schemas.openxmlformats.org/presentationml/2006/ole">
            <mc:AlternateContent xmlns:mc="http://schemas.openxmlformats.org/markup-compatibility/2006">
              <mc:Choice xmlns:v="urn:schemas-microsoft-com:vml" Requires="v">
                <p:oleObj spid="_x0000_s3087" name="" r:id="rId1" imgW="3921125" imgH="1784985" progId="Visio.Drawing.11">
                  <p:embed/>
                </p:oleObj>
              </mc:Choice>
              <mc:Fallback>
                <p:oleObj name="" r:id="rId1" imgW="3921125" imgH="1784985" progId="Visio.Drawing.11">
                  <p:embed/>
                  <p:pic>
                    <p:nvPicPr>
                      <p:cNvPr id="0" name="图片 3086"/>
                      <p:cNvPicPr/>
                      <p:nvPr/>
                    </p:nvPicPr>
                    <p:blipFill>
                      <a:blip r:embed="rId2"/>
                      <a:stretch>
                        <a:fillRect/>
                      </a:stretch>
                    </p:blipFill>
                    <p:spPr>
                      <a:xfrm>
                        <a:off x="1343025" y="1628775"/>
                        <a:ext cx="9721850" cy="3309938"/>
                      </a:xfrm>
                      <a:prstGeom prst="rect">
                        <a:avLst/>
                      </a:prstGeom>
                      <a:noFill/>
                      <a:ln w="38100">
                        <a:noFill/>
                        <a:miter/>
                      </a:ln>
                    </p:spPr>
                  </p:pic>
                </p:oleObj>
              </mc:Fallback>
            </mc:AlternateContent>
          </a:graphicData>
        </a:graphic>
      </p:graphicFrame>
      <p:sp>
        <p:nvSpPr>
          <p:cNvPr id="5" name="Rectangle 2"/>
          <p:cNvSpPr txBox="1">
            <a:spLocks noChangeArrowheads="1"/>
          </p:cNvSpPr>
          <p:nvPr/>
        </p:nvSpPr>
        <p:spPr bwMode="auto">
          <a:xfrm>
            <a:off x="839788" y="419100"/>
            <a:ext cx="9350375" cy="1216025"/>
          </a:xfrm>
          <a:prstGeom prst="rect">
            <a:avLst/>
          </a:prstGeom>
          <a:noFill/>
          <a:ln w="9525">
            <a:noFill/>
            <a:miter lim="800000"/>
          </a:ln>
          <a:effectLst/>
        </p:spPr>
        <p:txBody>
          <a:bodyPr anchor="b"/>
          <a:lst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5pPr>
            <a:lvl6pPr marL="4572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6pPr>
            <a:lvl7pPr marL="9144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7pPr>
            <a:lvl8pPr marL="13716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8pPr>
            <a:lvl9pPr marL="1828800" algn="l" rtl="0" fontAlgn="base">
              <a:spcBef>
                <a:spcPct val="0"/>
              </a:spcBef>
              <a:spcAft>
                <a:spcPct val="0"/>
              </a:spcAft>
              <a:defRPr sz="3600" b="1">
                <a:solidFill>
                  <a:schemeClr val="tx2"/>
                </a:solidFill>
                <a:effectLst>
                  <a:outerShdw blurRad="38100" dist="38100" dir="2700000" algn="tl">
                    <a:srgbClr val="C0C0C0"/>
                  </a:outerShdw>
                </a:effectLst>
                <a:latin typeface="Verdana" panose="020B060403050404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等级保护</a:t>
            </a:r>
            <a:r>
              <a:rPr kumimoji="0" lang="en-US" altLang="zh-CN"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1.0</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回顾</a:t>
            </a:r>
            <a:r>
              <a:rPr kumimoji="0" lang="en-US" altLang="zh-CN"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主要工作</a:t>
            </a:r>
            <a:endPar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695325" y="3714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新标准结构</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87044" name="内容占位符 2"/>
          <p:cNvSpPr>
            <a:spLocks noGrp="1"/>
          </p:cNvSpPr>
          <p:nvPr>
            <p:ph idx="1"/>
          </p:nvPr>
        </p:nvSpPr>
        <p:spPr>
          <a:xfrm>
            <a:off x="695325" y="1916113"/>
            <a:ext cx="11017250" cy="4113212"/>
          </a:xfrm>
          <a:ln/>
        </p:spPr>
        <p:txBody>
          <a:bodyPr vert="horz" wrap="square" lIns="91440" tIns="45720" rIns="91440" bIns="45720" anchor="t" anchorCtr="0"/>
          <a:p>
            <a:r>
              <a:rPr lang="en-US" altLang="zh-CN" sz="2400" dirty="0"/>
              <a:t>1</a:t>
            </a:r>
            <a:r>
              <a:rPr lang="zh-CN" altLang="en-US" sz="2400" dirty="0"/>
              <a:t>　范围</a:t>
            </a:r>
            <a:endParaRPr lang="zh-CN" altLang="en-US" sz="2400" dirty="0"/>
          </a:p>
          <a:p>
            <a:r>
              <a:rPr lang="en-US" altLang="zh-CN" sz="2400" dirty="0"/>
              <a:t>2</a:t>
            </a:r>
            <a:r>
              <a:rPr lang="zh-CN" altLang="en-US" sz="2400" dirty="0"/>
              <a:t>　规范性引用文件</a:t>
            </a:r>
            <a:endParaRPr lang="zh-CN" altLang="en-US" sz="2400" dirty="0"/>
          </a:p>
          <a:p>
            <a:r>
              <a:rPr lang="en-US" altLang="zh-CN" sz="2400" dirty="0"/>
              <a:t>3</a:t>
            </a:r>
            <a:r>
              <a:rPr lang="zh-CN" altLang="en-US" sz="2400" dirty="0"/>
              <a:t>　术语和定义</a:t>
            </a:r>
            <a:endParaRPr lang="zh-CN" altLang="en-US" sz="2400" dirty="0"/>
          </a:p>
          <a:p>
            <a:r>
              <a:rPr lang="en-US" altLang="zh-CN" sz="2400" dirty="0"/>
              <a:t>4</a:t>
            </a:r>
            <a:r>
              <a:rPr lang="zh-CN" altLang="en-US" sz="2400" dirty="0"/>
              <a:t>　缩略语</a:t>
            </a:r>
            <a:endParaRPr lang="zh-CN" altLang="en-US" sz="2400" dirty="0"/>
          </a:p>
          <a:p>
            <a:r>
              <a:rPr lang="en-US" altLang="zh-CN" sz="2400" dirty="0"/>
              <a:t>5</a:t>
            </a:r>
            <a:r>
              <a:rPr lang="zh-CN" altLang="en-US" sz="2400" dirty="0"/>
              <a:t>　网络安全等级保护概述</a:t>
            </a:r>
            <a:endParaRPr lang="zh-CN" altLang="en-US" sz="2400" dirty="0"/>
          </a:p>
          <a:p>
            <a:r>
              <a:rPr lang="en-US" altLang="zh-CN" sz="2400" dirty="0"/>
              <a:t>5.1</a:t>
            </a:r>
            <a:r>
              <a:rPr lang="zh-CN" altLang="en-US" sz="2400" dirty="0"/>
              <a:t>　等级保护对象</a:t>
            </a:r>
            <a:endParaRPr lang="zh-CN" altLang="en-US" sz="2400" dirty="0"/>
          </a:p>
          <a:p>
            <a:r>
              <a:rPr lang="en-US" altLang="zh-CN" sz="2400" dirty="0"/>
              <a:t>5.2</a:t>
            </a:r>
            <a:r>
              <a:rPr lang="zh-CN" altLang="en-US" sz="2400" dirty="0"/>
              <a:t>　不同级别的安全保护能力</a:t>
            </a:r>
            <a:endParaRPr lang="zh-CN" altLang="en-US" sz="2400" dirty="0"/>
          </a:p>
          <a:p>
            <a:r>
              <a:rPr lang="en-US" altLang="zh-CN" sz="2400" dirty="0"/>
              <a:t>5.3</a:t>
            </a:r>
            <a:r>
              <a:rPr lang="zh-CN" altLang="en-US" sz="2400" dirty="0"/>
              <a:t>　安全通用要求和安全扩展要求</a:t>
            </a:r>
            <a:endParaRPr lang="zh-CN" altLang="en-US" sz="2400" dirty="0"/>
          </a:p>
          <a:p>
            <a:pPr>
              <a:lnSpc>
                <a:spcPct val="200000"/>
              </a:lnSpc>
            </a:pPr>
            <a:endParaRPr lang="en-US" altLang="zh-CN" dirty="0">
              <a:solidFill>
                <a:srgbClr val="FF00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3333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新标准结构</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2468" name="内容占位符 2"/>
          <p:cNvSpPr>
            <a:spLocks noGrp="1"/>
          </p:cNvSpPr>
          <p:nvPr>
            <p:ph idx="1"/>
          </p:nvPr>
        </p:nvSpPr>
        <p:spPr>
          <a:xfrm>
            <a:off x="1127125" y="1935163"/>
            <a:ext cx="7662863" cy="4343400"/>
          </a:xfrm>
        </p:spPr>
        <p:txBody>
          <a:bodyPr vert="horz" wrap="square" lIns="91440" tIns="45720" rIns="91440" bIns="45720" numCol="1" anchor="t" anchorCtr="0" compatLnSpc="1">
            <a:normAutofit lnSpcReduction="10000"/>
          </a:bodyPr>
          <a:lstStyle/>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第三级安全要求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8.1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安全通用要求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8.2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云计算安全扩展要求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8.3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移动互联安全扩展要求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8.4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物联网安全扩展要求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8.5 </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工业控制系统安全扩展要求</a:t>
            </a:r>
            <a:endParaRPr kumimoji="0" lang="zh-CN" altLang="en-US" sz="3200" b="1"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50000"/>
              </a:lnSpc>
              <a:spcBef>
                <a:spcPct val="0"/>
              </a:spcBef>
              <a:spcAft>
                <a:spcPct val="0"/>
              </a:spcAft>
              <a:buClr>
                <a:srgbClr val="EE0000"/>
              </a:buClr>
              <a:buSzTx/>
              <a:buFont typeface="Wingdings" panose="05000000000000000000" pitchFamily="2" charset="2"/>
              <a:buChar char="o"/>
              <a:defRPr/>
            </a:pPr>
            <a:endParaRPr kumimoji="0" lang="en-US" altLang="zh-CN" sz="3200" b="1" i="0" u="none" strike="noStrike" kern="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灯片编号占位符 3"/>
          <p:cNvSpPr txBox="1">
            <a:spLocks noGrp="1"/>
          </p:cNvSpPr>
          <p:nvPr>
            <p:ph type="sldNum" sz="quarter" idx="12"/>
          </p:nvPr>
        </p:nvSpPr>
        <p:spPr>
          <a:ln/>
        </p:spPr>
        <p:txBody>
          <a:bodyPr/>
          <a:p>
            <a:pPr marL="0" indent="0" algn="r" eaLnBrk="1" hangingPunct="1">
              <a:lnSpc>
                <a:spcPct val="100000"/>
              </a:lnSpc>
              <a:buClrTx/>
              <a:buFontTx/>
              <a:buNone/>
            </a:pPr>
            <a:r>
              <a:rPr lang="en-US" altLang="zh-CN" sz="1200" dirty="0">
                <a:solidFill>
                  <a:srgbClr val="000000"/>
                </a:solidFill>
                <a:latin typeface="Candara" panose="020E0502030303020204" pitchFamily="34" charset="0"/>
                <a:ea typeface="华文细黑" pitchFamily="2" charset="-122"/>
              </a:rPr>
              <a:t>-</a:t>
            </a:r>
            <a:r>
              <a:rPr lang="zh-CN" altLang="en-US" sz="1200" dirty="0">
                <a:solidFill>
                  <a:srgbClr val="000000"/>
                </a:solidFill>
                <a:latin typeface="Candara" panose="020E0502030303020204" pitchFamily="34" charset="0"/>
                <a:ea typeface="华文细黑" pitchFamily="2" charset="-122"/>
              </a:rPr>
              <a:t> </a:t>
            </a:r>
            <a:fld id="{9A0DB2DC-4C9A-4742-B13C-FB6460FD3503}" type="slidenum">
              <a:rPr lang="en-US" altLang="zh-CN" sz="1200" dirty="0">
                <a:solidFill>
                  <a:srgbClr val="000000"/>
                </a:solidFill>
                <a:latin typeface="Candara" panose="020E0502030303020204" pitchFamily="34" charset="0"/>
                <a:ea typeface="华文细黑" pitchFamily="2" charset="-122"/>
              </a:rPr>
            </a:fld>
            <a:r>
              <a:rPr lang="zh-CN" altLang="en-US" sz="1200" dirty="0">
                <a:solidFill>
                  <a:srgbClr val="000000"/>
                </a:solidFill>
                <a:latin typeface="Candara" panose="020E0502030303020204" pitchFamily="34" charset="0"/>
                <a:ea typeface="华文细黑" pitchFamily="2" charset="-122"/>
              </a:rPr>
              <a:t> </a:t>
            </a:r>
            <a:r>
              <a:rPr lang="en-US" altLang="zh-CN" sz="1200" dirty="0">
                <a:solidFill>
                  <a:srgbClr val="000000"/>
                </a:solidFill>
                <a:latin typeface="Candara" panose="020E0502030303020204" pitchFamily="34" charset="0"/>
                <a:ea typeface="华文细黑" pitchFamily="2" charset="-122"/>
              </a:rPr>
              <a:t>-</a:t>
            </a:r>
            <a:endParaRPr lang="en-US" altLang="zh-CN" sz="1200" dirty="0">
              <a:solidFill>
                <a:srgbClr val="000000"/>
              </a:solidFill>
              <a:latin typeface="Candara" panose="020E0502030303020204" pitchFamily="34" charset="0"/>
              <a:ea typeface="华文细黑" pitchFamily="2" charset="-122"/>
            </a:endParaRPr>
          </a:p>
        </p:txBody>
      </p:sp>
      <p:sp>
        <p:nvSpPr>
          <p:cNvPr id="1050626" name="Rectangle 2"/>
          <p:cNvSpPr>
            <a:spLocks noGrp="1" noChangeArrowheads="1"/>
          </p:cNvSpPr>
          <p:nvPr>
            <p:ph type="title" idx="4294967295"/>
          </p:nvPr>
        </p:nvSpPr>
        <p:spPr>
          <a:xfrm>
            <a:off x="760413" y="681038"/>
            <a:ext cx="10517188" cy="1325563"/>
          </a:xfrm>
        </p:spPr>
        <p:txBody>
          <a:bodyPr wrap="square" lIns="38709" tIns="0" rIns="38709" bIns="0" numCol="1" rtlCol="0"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原来基本要求文档结构（</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89092" name="Rectangle 3"/>
          <p:cNvSpPr/>
          <p:nvPr/>
        </p:nvSpPr>
        <p:spPr>
          <a:xfrm>
            <a:off x="2046288"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物理安全</a:t>
            </a:r>
            <a:endParaRPr lang="zh-CN" altLang="en-US" sz="1800" dirty="0">
              <a:solidFill>
                <a:srgbClr val="000000"/>
              </a:solidFill>
              <a:latin typeface="华文细黑" pitchFamily="2" charset="-122"/>
              <a:ea typeface="华文细黑" pitchFamily="2" charset="-122"/>
            </a:endParaRPr>
          </a:p>
        </p:txBody>
      </p:sp>
      <p:sp>
        <p:nvSpPr>
          <p:cNvPr id="89093" name="Rectangle 4"/>
          <p:cNvSpPr/>
          <p:nvPr/>
        </p:nvSpPr>
        <p:spPr>
          <a:xfrm>
            <a:off x="2820988" y="3021013"/>
            <a:ext cx="1597025"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技术要求</a:t>
            </a:r>
            <a:endParaRPr lang="zh-CN" altLang="en-US" sz="1800" dirty="0">
              <a:solidFill>
                <a:srgbClr val="000000"/>
              </a:solidFill>
              <a:latin typeface="华文细黑" pitchFamily="2" charset="-122"/>
              <a:ea typeface="华文细黑" pitchFamily="2" charset="-122"/>
            </a:endParaRPr>
          </a:p>
        </p:txBody>
      </p:sp>
      <p:sp>
        <p:nvSpPr>
          <p:cNvPr id="89094" name="Rectangle 5"/>
          <p:cNvSpPr/>
          <p:nvPr/>
        </p:nvSpPr>
        <p:spPr>
          <a:xfrm>
            <a:off x="7397750" y="3021013"/>
            <a:ext cx="1593850"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管理要求</a:t>
            </a:r>
            <a:endParaRPr lang="zh-CN" altLang="en-US" sz="1800" dirty="0">
              <a:solidFill>
                <a:srgbClr val="000000"/>
              </a:solidFill>
              <a:latin typeface="华文细黑" pitchFamily="2" charset="-122"/>
              <a:ea typeface="华文细黑" pitchFamily="2" charset="-122"/>
            </a:endParaRPr>
          </a:p>
        </p:txBody>
      </p:sp>
      <p:sp>
        <p:nvSpPr>
          <p:cNvPr id="89095" name="Rectangle 6"/>
          <p:cNvSpPr/>
          <p:nvPr/>
        </p:nvSpPr>
        <p:spPr>
          <a:xfrm>
            <a:off x="4800600" y="2106613"/>
            <a:ext cx="2436813"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基本要求</a:t>
            </a:r>
            <a:endParaRPr lang="zh-CN" altLang="en-US" sz="1800" dirty="0">
              <a:solidFill>
                <a:srgbClr val="000000"/>
              </a:solidFill>
              <a:latin typeface="华文细黑" pitchFamily="2" charset="-122"/>
              <a:ea typeface="华文细黑" pitchFamily="2" charset="-122"/>
            </a:endParaRPr>
          </a:p>
        </p:txBody>
      </p:sp>
      <p:sp>
        <p:nvSpPr>
          <p:cNvPr id="89096" name="Rectangle 7"/>
          <p:cNvSpPr/>
          <p:nvPr/>
        </p:nvSpPr>
        <p:spPr>
          <a:xfrm>
            <a:off x="2720975"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网络安全</a:t>
            </a:r>
            <a:endParaRPr lang="zh-CN" altLang="en-US" sz="1800" dirty="0">
              <a:solidFill>
                <a:srgbClr val="000000"/>
              </a:solidFill>
              <a:latin typeface="华文细黑" pitchFamily="2" charset="-122"/>
              <a:ea typeface="华文细黑" pitchFamily="2" charset="-122"/>
            </a:endParaRPr>
          </a:p>
        </p:txBody>
      </p:sp>
      <p:sp>
        <p:nvSpPr>
          <p:cNvPr id="89097" name="Rectangle 8"/>
          <p:cNvSpPr/>
          <p:nvPr/>
        </p:nvSpPr>
        <p:spPr>
          <a:xfrm>
            <a:off x="3392488"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主机安全</a:t>
            </a:r>
            <a:endParaRPr lang="zh-CN" altLang="en-US" sz="1800" dirty="0">
              <a:solidFill>
                <a:srgbClr val="000000"/>
              </a:solidFill>
              <a:latin typeface="华文细黑" pitchFamily="2" charset="-122"/>
              <a:ea typeface="华文细黑" pitchFamily="2" charset="-122"/>
            </a:endParaRPr>
          </a:p>
        </p:txBody>
      </p:sp>
      <p:sp>
        <p:nvSpPr>
          <p:cNvPr id="89098" name="Rectangle 9"/>
          <p:cNvSpPr/>
          <p:nvPr/>
        </p:nvSpPr>
        <p:spPr>
          <a:xfrm>
            <a:off x="4065588"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应用安全</a:t>
            </a:r>
            <a:endParaRPr lang="zh-CN" altLang="en-US" sz="1800" dirty="0">
              <a:solidFill>
                <a:srgbClr val="000000"/>
              </a:solidFill>
              <a:latin typeface="华文细黑" pitchFamily="2" charset="-122"/>
              <a:ea typeface="华文细黑" pitchFamily="2" charset="-122"/>
            </a:endParaRPr>
          </a:p>
        </p:txBody>
      </p:sp>
      <p:sp>
        <p:nvSpPr>
          <p:cNvPr id="89099" name="Rectangle 10"/>
          <p:cNvSpPr/>
          <p:nvPr/>
        </p:nvSpPr>
        <p:spPr>
          <a:xfrm>
            <a:off x="4638675" y="4011613"/>
            <a:ext cx="7397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数据安全及备份恢复</a:t>
            </a:r>
            <a:endParaRPr lang="zh-CN" altLang="en-US" sz="1800" dirty="0">
              <a:solidFill>
                <a:srgbClr val="000000"/>
              </a:solidFill>
              <a:latin typeface="华文细黑" pitchFamily="2" charset="-122"/>
              <a:ea typeface="华文细黑" pitchFamily="2" charset="-122"/>
            </a:endParaRPr>
          </a:p>
        </p:txBody>
      </p:sp>
      <p:sp>
        <p:nvSpPr>
          <p:cNvPr id="89100" name="Rectangle 11"/>
          <p:cNvSpPr/>
          <p:nvPr/>
        </p:nvSpPr>
        <p:spPr>
          <a:xfrm>
            <a:off x="6629400"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安全管理制度</a:t>
            </a:r>
            <a:endParaRPr lang="zh-CN" altLang="en-US" sz="1800" dirty="0">
              <a:solidFill>
                <a:srgbClr val="000000"/>
              </a:solidFill>
              <a:latin typeface="华文细黑" pitchFamily="2" charset="-122"/>
              <a:ea typeface="华文细黑" pitchFamily="2" charset="-122"/>
            </a:endParaRPr>
          </a:p>
        </p:txBody>
      </p:sp>
      <p:sp>
        <p:nvSpPr>
          <p:cNvPr id="89101" name="Rectangle 12"/>
          <p:cNvSpPr/>
          <p:nvPr/>
        </p:nvSpPr>
        <p:spPr>
          <a:xfrm>
            <a:off x="7300913"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安全管理机构</a:t>
            </a:r>
            <a:endParaRPr lang="zh-CN" altLang="en-US" sz="1800" dirty="0">
              <a:solidFill>
                <a:srgbClr val="000000"/>
              </a:solidFill>
              <a:latin typeface="华文细黑" pitchFamily="2" charset="-122"/>
              <a:ea typeface="华文细黑" pitchFamily="2" charset="-122"/>
            </a:endParaRPr>
          </a:p>
        </p:txBody>
      </p:sp>
      <p:sp>
        <p:nvSpPr>
          <p:cNvPr id="89102" name="Rectangle 13"/>
          <p:cNvSpPr/>
          <p:nvPr/>
        </p:nvSpPr>
        <p:spPr>
          <a:xfrm>
            <a:off x="7970838"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人员安全管理</a:t>
            </a:r>
            <a:endParaRPr lang="zh-CN" altLang="en-US" sz="1800" dirty="0">
              <a:solidFill>
                <a:srgbClr val="000000"/>
              </a:solidFill>
              <a:latin typeface="华文细黑" pitchFamily="2" charset="-122"/>
              <a:ea typeface="华文细黑" pitchFamily="2" charset="-122"/>
            </a:endParaRPr>
          </a:p>
        </p:txBody>
      </p:sp>
      <p:sp>
        <p:nvSpPr>
          <p:cNvPr id="89103" name="Rectangle 14"/>
          <p:cNvSpPr/>
          <p:nvPr/>
        </p:nvSpPr>
        <p:spPr>
          <a:xfrm>
            <a:off x="8643938"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系统建设管理</a:t>
            </a:r>
            <a:endParaRPr lang="zh-CN" altLang="en-US" sz="1800" dirty="0">
              <a:solidFill>
                <a:srgbClr val="000000"/>
              </a:solidFill>
              <a:latin typeface="华文细黑" pitchFamily="2" charset="-122"/>
              <a:ea typeface="华文细黑" pitchFamily="2" charset="-122"/>
            </a:endParaRPr>
          </a:p>
        </p:txBody>
      </p:sp>
      <p:sp>
        <p:nvSpPr>
          <p:cNvPr id="89104" name="Rectangle 15"/>
          <p:cNvSpPr/>
          <p:nvPr/>
        </p:nvSpPr>
        <p:spPr>
          <a:xfrm>
            <a:off x="9315450" y="4011613"/>
            <a:ext cx="460375" cy="2209800"/>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系统运维管理</a:t>
            </a:r>
            <a:endParaRPr lang="zh-CN" altLang="en-US" sz="1800" dirty="0">
              <a:solidFill>
                <a:srgbClr val="000000"/>
              </a:solidFill>
              <a:latin typeface="华文细黑" pitchFamily="2" charset="-122"/>
              <a:ea typeface="华文细黑" pitchFamily="2" charset="-122"/>
            </a:endParaRPr>
          </a:p>
        </p:txBody>
      </p:sp>
      <p:cxnSp>
        <p:nvCxnSpPr>
          <p:cNvPr id="89105" name="AutoShape 16"/>
          <p:cNvCxnSpPr>
            <a:stCxn id="89095" idx="2"/>
            <a:endCxn id="89093" idx="0"/>
          </p:cNvCxnSpPr>
          <p:nvPr/>
        </p:nvCxnSpPr>
        <p:spPr>
          <a:xfrm flipH="1">
            <a:off x="3619500" y="2473325"/>
            <a:ext cx="2400300" cy="547688"/>
          </a:xfrm>
          <a:prstGeom prst="straightConnector1">
            <a:avLst/>
          </a:prstGeom>
          <a:ln w="9525" cap="flat" cmpd="sng">
            <a:solidFill>
              <a:schemeClr val="tx1"/>
            </a:solidFill>
            <a:prstDash val="solid"/>
            <a:headEnd type="none" w="med" len="med"/>
            <a:tailEnd type="none" w="med" len="med"/>
          </a:ln>
        </p:spPr>
      </p:cxnSp>
      <p:cxnSp>
        <p:nvCxnSpPr>
          <p:cNvPr id="89106" name="AutoShape 17"/>
          <p:cNvCxnSpPr>
            <a:stCxn id="89095" idx="2"/>
            <a:endCxn id="89094" idx="0"/>
          </p:cNvCxnSpPr>
          <p:nvPr/>
        </p:nvCxnSpPr>
        <p:spPr>
          <a:xfrm>
            <a:off x="6019800" y="2473325"/>
            <a:ext cx="2176463" cy="547688"/>
          </a:xfrm>
          <a:prstGeom prst="straightConnector1">
            <a:avLst/>
          </a:prstGeom>
          <a:ln w="9525" cap="flat" cmpd="sng">
            <a:solidFill>
              <a:schemeClr val="tx1"/>
            </a:solidFill>
            <a:prstDash val="solid"/>
            <a:headEnd type="none" w="med" len="med"/>
            <a:tailEnd type="none" w="med" len="med"/>
          </a:ln>
        </p:spPr>
      </p:cxnSp>
      <p:cxnSp>
        <p:nvCxnSpPr>
          <p:cNvPr id="89107" name="AutoShape 18"/>
          <p:cNvCxnSpPr>
            <a:stCxn id="89093" idx="2"/>
            <a:endCxn id="89092" idx="0"/>
          </p:cNvCxnSpPr>
          <p:nvPr/>
        </p:nvCxnSpPr>
        <p:spPr>
          <a:xfrm flipH="1">
            <a:off x="2278063" y="3387725"/>
            <a:ext cx="1341437" cy="623888"/>
          </a:xfrm>
          <a:prstGeom prst="straightConnector1">
            <a:avLst/>
          </a:prstGeom>
          <a:ln w="9525" cap="flat" cmpd="sng">
            <a:solidFill>
              <a:schemeClr val="tx1"/>
            </a:solidFill>
            <a:prstDash val="solid"/>
            <a:headEnd type="none" w="med" len="med"/>
            <a:tailEnd type="none" w="med" len="med"/>
          </a:ln>
        </p:spPr>
      </p:cxnSp>
      <p:cxnSp>
        <p:nvCxnSpPr>
          <p:cNvPr id="89108" name="AutoShape 19"/>
          <p:cNvCxnSpPr>
            <a:stCxn id="89093" idx="2"/>
            <a:endCxn id="89096" idx="0"/>
          </p:cNvCxnSpPr>
          <p:nvPr/>
        </p:nvCxnSpPr>
        <p:spPr>
          <a:xfrm flipH="1">
            <a:off x="2952750" y="3387725"/>
            <a:ext cx="666750" cy="623888"/>
          </a:xfrm>
          <a:prstGeom prst="straightConnector1">
            <a:avLst/>
          </a:prstGeom>
          <a:ln w="9525" cap="flat" cmpd="sng">
            <a:solidFill>
              <a:schemeClr val="tx1"/>
            </a:solidFill>
            <a:prstDash val="solid"/>
            <a:headEnd type="none" w="med" len="med"/>
            <a:tailEnd type="none" w="med" len="med"/>
          </a:ln>
        </p:spPr>
      </p:cxnSp>
      <p:cxnSp>
        <p:nvCxnSpPr>
          <p:cNvPr id="89109" name="AutoShape 20"/>
          <p:cNvCxnSpPr>
            <a:stCxn id="89093" idx="2"/>
            <a:endCxn id="89097" idx="0"/>
          </p:cNvCxnSpPr>
          <p:nvPr/>
        </p:nvCxnSpPr>
        <p:spPr>
          <a:xfrm>
            <a:off x="3619500" y="3387725"/>
            <a:ext cx="4763" cy="623888"/>
          </a:xfrm>
          <a:prstGeom prst="straightConnector1">
            <a:avLst/>
          </a:prstGeom>
          <a:ln w="9525" cap="flat" cmpd="sng">
            <a:solidFill>
              <a:schemeClr val="tx1"/>
            </a:solidFill>
            <a:prstDash val="solid"/>
            <a:headEnd type="none" w="med" len="med"/>
            <a:tailEnd type="none" w="med" len="med"/>
          </a:ln>
        </p:spPr>
      </p:cxnSp>
      <p:cxnSp>
        <p:nvCxnSpPr>
          <p:cNvPr id="89110" name="AutoShape 21"/>
          <p:cNvCxnSpPr>
            <a:stCxn id="89093" idx="2"/>
            <a:endCxn id="89098" idx="0"/>
          </p:cNvCxnSpPr>
          <p:nvPr/>
        </p:nvCxnSpPr>
        <p:spPr>
          <a:xfrm>
            <a:off x="3619500" y="3387725"/>
            <a:ext cx="677863" cy="623888"/>
          </a:xfrm>
          <a:prstGeom prst="straightConnector1">
            <a:avLst/>
          </a:prstGeom>
          <a:ln w="9525" cap="flat" cmpd="sng">
            <a:solidFill>
              <a:schemeClr val="tx1"/>
            </a:solidFill>
            <a:prstDash val="solid"/>
            <a:headEnd type="none" w="med" len="med"/>
            <a:tailEnd type="none" w="med" len="med"/>
          </a:ln>
        </p:spPr>
      </p:cxnSp>
      <p:cxnSp>
        <p:nvCxnSpPr>
          <p:cNvPr id="89111" name="AutoShape 22"/>
          <p:cNvCxnSpPr>
            <a:stCxn id="89093" idx="2"/>
            <a:endCxn id="89099" idx="0"/>
          </p:cNvCxnSpPr>
          <p:nvPr/>
        </p:nvCxnSpPr>
        <p:spPr>
          <a:xfrm>
            <a:off x="3619500" y="3387725"/>
            <a:ext cx="1390650" cy="623888"/>
          </a:xfrm>
          <a:prstGeom prst="straightConnector1">
            <a:avLst/>
          </a:prstGeom>
          <a:ln w="9525" cap="flat" cmpd="sng">
            <a:solidFill>
              <a:schemeClr val="tx1"/>
            </a:solidFill>
            <a:prstDash val="solid"/>
            <a:headEnd type="none" w="med" len="med"/>
            <a:tailEnd type="none" w="med" len="med"/>
          </a:ln>
        </p:spPr>
      </p:cxnSp>
      <p:cxnSp>
        <p:nvCxnSpPr>
          <p:cNvPr id="89112" name="AutoShape 23"/>
          <p:cNvCxnSpPr>
            <a:stCxn id="89094" idx="2"/>
            <a:endCxn id="89100" idx="0"/>
          </p:cNvCxnSpPr>
          <p:nvPr/>
        </p:nvCxnSpPr>
        <p:spPr>
          <a:xfrm flipH="1">
            <a:off x="6861175" y="3387725"/>
            <a:ext cx="1335088" cy="623888"/>
          </a:xfrm>
          <a:prstGeom prst="straightConnector1">
            <a:avLst/>
          </a:prstGeom>
          <a:ln w="9525" cap="flat" cmpd="sng">
            <a:solidFill>
              <a:schemeClr val="tx1"/>
            </a:solidFill>
            <a:prstDash val="solid"/>
            <a:headEnd type="none" w="med" len="med"/>
            <a:tailEnd type="none" w="med" len="med"/>
          </a:ln>
        </p:spPr>
      </p:cxnSp>
      <p:cxnSp>
        <p:nvCxnSpPr>
          <p:cNvPr id="89113" name="AutoShape 24"/>
          <p:cNvCxnSpPr>
            <a:stCxn id="89094" idx="2"/>
            <a:endCxn id="89101" idx="0"/>
          </p:cNvCxnSpPr>
          <p:nvPr/>
        </p:nvCxnSpPr>
        <p:spPr>
          <a:xfrm flipH="1">
            <a:off x="7532688" y="3387725"/>
            <a:ext cx="663575" cy="623888"/>
          </a:xfrm>
          <a:prstGeom prst="straightConnector1">
            <a:avLst/>
          </a:prstGeom>
          <a:ln w="9525" cap="flat" cmpd="sng">
            <a:solidFill>
              <a:schemeClr val="tx1"/>
            </a:solidFill>
            <a:prstDash val="solid"/>
            <a:headEnd type="none" w="med" len="med"/>
            <a:tailEnd type="none" w="med" len="med"/>
          </a:ln>
        </p:spPr>
      </p:cxnSp>
      <p:cxnSp>
        <p:nvCxnSpPr>
          <p:cNvPr id="89114" name="AutoShape 25"/>
          <p:cNvCxnSpPr>
            <a:stCxn id="89094" idx="2"/>
            <a:endCxn id="89102" idx="0"/>
          </p:cNvCxnSpPr>
          <p:nvPr/>
        </p:nvCxnSpPr>
        <p:spPr>
          <a:xfrm>
            <a:off x="8196263" y="3387725"/>
            <a:ext cx="6350" cy="623888"/>
          </a:xfrm>
          <a:prstGeom prst="straightConnector1">
            <a:avLst/>
          </a:prstGeom>
          <a:ln w="9525" cap="flat" cmpd="sng">
            <a:solidFill>
              <a:schemeClr val="tx1"/>
            </a:solidFill>
            <a:prstDash val="solid"/>
            <a:headEnd type="none" w="med" len="med"/>
            <a:tailEnd type="none" w="med" len="med"/>
          </a:ln>
        </p:spPr>
      </p:cxnSp>
      <p:cxnSp>
        <p:nvCxnSpPr>
          <p:cNvPr id="89115" name="AutoShape 26"/>
          <p:cNvCxnSpPr>
            <a:stCxn id="89094" idx="2"/>
            <a:endCxn id="89103" idx="0"/>
          </p:cNvCxnSpPr>
          <p:nvPr/>
        </p:nvCxnSpPr>
        <p:spPr>
          <a:xfrm>
            <a:off x="8196263" y="3387725"/>
            <a:ext cx="677862" cy="623888"/>
          </a:xfrm>
          <a:prstGeom prst="straightConnector1">
            <a:avLst/>
          </a:prstGeom>
          <a:ln w="9525" cap="flat" cmpd="sng">
            <a:solidFill>
              <a:schemeClr val="tx1"/>
            </a:solidFill>
            <a:prstDash val="solid"/>
            <a:headEnd type="none" w="med" len="med"/>
            <a:tailEnd type="none" w="med" len="med"/>
          </a:ln>
        </p:spPr>
      </p:cxnSp>
      <p:cxnSp>
        <p:nvCxnSpPr>
          <p:cNvPr id="89116" name="AutoShape 27"/>
          <p:cNvCxnSpPr>
            <a:stCxn id="89094" idx="2"/>
            <a:endCxn id="89104" idx="0"/>
          </p:cNvCxnSpPr>
          <p:nvPr/>
        </p:nvCxnSpPr>
        <p:spPr>
          <a:xfrm>
            <a:off x="8196263" y="3387725"/>
            <a:ext cx="1349375" cy="623888"/>
          </a:xfrm>
          <a:prstGeom prst="straightConnector1">
            <a:avLst/>
          </a:prstGeom>
          <a:ln w="9525" cap="flat" cmpd="sng">
            <a:solidFill>
              <a:schemeClr val="tx1"/>
            </a:solidFill>
            <a:prstDash val="solid"/>
            <a:headEnd type="none" w="med" len="med"/>
            <a:tailEnd type="none" w="med" len="med"/>
          </a:ln>
        </p:spPr>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灯片编号占位符 3"/>
          <p:cNvSpPr txBox="1">
            <a:spLocks noGrp="1"/>
          </p:cNvSpPr>
          <p:nvPr>
            <p:ph type="sldNum" sz="quarter" idx="12"/>
          </p:nvPr>
        </p:nvSpPr>
        <p:spPr>
          <a:ln/>
        </p:spPr>
        <p:txBody>
          <a:bodyPr/>
          <a:p>
            <a:pPr marL="0" indent="0" algn="r" eaLnBrk="1" hangingPunct="1">
              <a:lnSpc>
                <a:spcPct val="100000"/>
              </a:lnSpc>
              <a:buClrTx/>
              <a:buFontTx/>
              <a:buNone/>
            </a:pPr>
            <a:r>
              <a:rPr lang="en-US" altLang="zh-CN" sz="1200" dirty="0">
                <a:solidFill>
                  <a:srgbClr val="000000"/>
                </a:solidFill>
                <a:latin typeface="Candara" panose="020E0502030303020204" pitchFamily="34" charset="0"/>
                <a:ea typeface="华文细黑" pitchFamily="2" charset="-122"/>
              </a:rPr>
              <a:t>-</a:t>
            </a:r>
            <a:r>
              <a:rPr lang="zh-CN" altLang="en-US" sz="1200" dirty="0">
                <a:solidFill>
                  <a:srgbClr val="000000"/>
                </a:solidFill>
                <a:latin typeface="Candara" panose="020E0502030303020204" pitchFamily="34" charset="0"/>
                <a:ea typeface="华文细黑" pitchFamily="2" charset="-122"/>
              </a:rPr>
              <a:t> </a:t>
            </a:r>
            <a:fld id="{9A0DB2DC-4C9A-4742-B13C-FB6460FD3503}" type="slidenum">
              <a:rPr lang="en-US" altLang="zh-CN" sz="1200" dirty="0">
                <a:solidFill>
                  <a:srgbClr val="000000"/>
                </a:solidFill>
                <a:latin typeface="Candara" panose="020E0502030303020204" pitchFamily="34" charset="0"/>
                <a:ea typeface="华文细黑" pitchFamily="2" charset="-122"/>
              </a:rPr>
            </a:fld>
            <a:r>
              <a:rPr lang="zh-CN" altLang="en-US" sz="1200" dirty="0">
                <a:solidFill>
                  <a:srgbClr val="000000"/>
                </a:solidFill>
                <a:latin typeface="Candara" panose="020E0502030303020204" pitchFamily="34" charset="0"/>
                <a:ea typeface="华文细黑" pitchFamily="2" charset="-122"/>
              </a:rPr>
              <a:t> </a:t>
            </a:r>
            <a:r>
              <a:rPr lang="en-US" altLang="zh-CN" sz="1200" dirty="0">
                <a:solidFill>
                  <a:srgbClr val="000000"/>
                </a:solidFill>
                <a:latin typeface="Candara" panose="020E0502030303020204" pitchFamily="34" charset="0"/>
                <a:ea typeface="华文细黑" pitchFamily="2" charset="-122"/>
              </a:rPr>
              <a:t>-</a:t>
            </a:r>
            <a:endParaRPr lang="en-US" altLang="zh-CN" sz="1200" dirty="0">
              <a:solidFill>
                <a:srgbClr val="000000"/>
              </a:solidFill>
              <a:latin typeface="Candara" panose="020E0502030303020204" pitchFamily="34" charset="0"/>
              <a:ea typeface="华文细黑" pitchFamily="2" charset="-122"/>
            </a:endParaRPr>
          </a:p>
        </p:txBody>
      </p:sp>
      <p:sp>
        <p:nvSpPr>
          <p:cNvPr id="1050626" name="Rectangle 2"/>
          <p:cNvSpPr>
            <a:spLocks noGrp="1" noChangeArrowheads="1"/>
          </p:cNvSpPr>
          <p:nvPr>
            <p:ph type="title" idx="4294967295"/>
          </p:nvPr>
        </p:nvSpPr>
        <p:spPr>
          <a:xfrm>
            <a:off x="839788" y="663575"/>
            <a:ext cx="10515600" cy="1325563"/>
          </a:xfrm>
        </p:spPr>
        <p:txBody>
          <a:bodyPr wrap="square" lIns="38709" tIns="0" rIns="38709" bIns="0" numCol="1" rtlCol="0"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新基本要求文档结构（试用稿）</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90116" name="Rectangle 3"/>
          <p:cNvSpPr/>
          <p:nvPr/>
        </p:nvSpPr>
        <p:spPr>
          <a:xfrm>
            <a:off x="1973263" y="358298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物理和环境安全</a:t>
            </a:r>
            <a:endParaRPr lang="zh-CN" altLang="en-US" sz="1800" dirty="0">
              <a:solidFill>
                <a:srgbClr val="000000"/>
              </a:solidFill>
              <a:latin typeface="华文细黑" pitchFamily="2" charset="-122"/>
              <a:ea typeface="华文细黑" pitchFamily="2" charset="-122"/>
            </a:endParaRPr>
          </a:p>
        </p:txBody>
      </p:sp>
      <p:sp>
        <p:nvSpPr>
          <p:cNvPr id="90117" name="Rectangle 4"/>
          <p:cNvSpPr/>
          <p:nvPr/>
        </p:nvSpPr>
        <p:spPr>
          <a:xfrm>
            <a:off x="2747963" y="2903538"/>
            <a:ext cx="1597025"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技术要求</a:t>
            </a:r>
            <a:endParaRPr lang="zh-CN" altLang="en-US" sz="1800" dirty="0">
              <a:solidFill>
                <a:srgbClr val="000000"/>
              </a:solidFill>
              <a:latin typeface="华文细黑" pitchFamily="2" charset="-122"/>
              <a:ea typeface="华文细黑" pitchFamily="2" charset="-122"/>
            </a:endParaRPr>
          </a:p>
        </p:txBody>
      </p:sp>
      <p:sp>
        <p:nvSpPr>
          <p:cNvPr id="90118" name="Rectangle 5"/>
          <p:cNvSpPr/>
          <p:nvPr/>
        </p:nvSpPr>
        <p:spPr>
          <a:xfrm>
            <a:off x="7324725" y="2903538"/>
            <a:ext cx="1595438"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管理要求</a:t>
            </a:r>
            <a:endParaRPr lang="zh-CN" altLang="en-US" sz="1800" dirty="0">
              <a:solidFill>
                <a:srgbClr val="000000"/>
              </a:solidFill>
              <a:latin typeface="华文细黑" pitchFamily="2" charset="-122"/>
              <a:ea typeface="华文细黑" pitchFamily="2" charset="-122"/>
            </a:endParaRPr>
          </a:p>
        </p:txBody>
      </p:sp>
      <p:sp>
        <p:nvSpPr>
          <p:cNvPr id="90119" name="Rectangle 6"/>
          <p:cNvSpPr/>
          <p:nvPr/>
        </p:nvSpPr>
        <p:spPr>
          <a:xfrm>
            <a:off x="4727575" y="1989138"/>
            <a:ext cx="2436813"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基本要求</a:t>
            </a:r>
            <a:endParaRPr lang="zh-CN" altLang="en-US" sz="1800" dirty="0">
              <a:solidFill>
                <a:srgbClr val="000000"/>
              </a:solidFill>
              <a:latin typeface="华文细黑" pitchFamily="2" charset="-122"/>
              <a:ea typeface="华文细黑" pitchFamily="2" charset="-122"/>
            </a:endParaRPr>
          </a:p>
        </p:txBody>
      </p:sp>
      <p:sp>
        <p:nvSpPr>
          <p:cNvPr id="90120" name="Rectangle 7"/>
          <p:cNvSpPr/>
          <p:nvPr/>
        </p:nvSpPr>
        <p:spPr>
          <a:xfrm>
            <a:off x="2647950" y="3582988"/>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网络和通信安全</a:t>
            </a:r>
            <a:endParaRPr lang="zh-CN" altLang="en-US" sz="1800" dirty="0">
              <a:solidFill>
                <a:srgbClr val="000000"/>
              </a:solidFill>
              <a:latin typeface="华文细黑" pitchFamily="2" charset="-122"/>
              <a:ea typeface="华文细黑" pitchFamily="2" charset="-122"/>
            </a:endParaRPr>
          </a:p>
        </p:txBody>
      </p:sp>
      <p:sp>
        <p:nvSpPr>
          <p:cNvPr id="90121" name="Rectangle 8"/>
          <p:cNvSpPr/>
          <p:nvPr/>
        </p:nvSpPr>
        <p:spPr>
          <a:xfrm>
            <a:off x="3319463" y="358298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设备和计算安全</a:t>
            </a:r>
            <a:endParaRPr lang="zh-CN" altLang="en-US" sz="1800" dirty="0">
              <a:solidFill>
                <a:srgbClr val="000000"/>
              </a:solidFill>
              <a:latin typeface="华文细黑" pitchFamily="2" charset="-122"/>
              <a:ea typeface="华文细黑" pitchFamily="2" charset="-122"/>
            </a:endParaRPr>
          </a:p>
        </p:txBody>
      </p:sp>
      <p:sp>
        <p:nvSpPr>
          <p:cNvPr id="90122" name="Rectangle 9"/>
          <p:cNvSpPr/>
          <p:nvPr/>
        </p:nvSpPr>
        <p:spPr>
          <a:xfrm>
            <a:off x="3992563" y="358298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应用和数据安全</a:t>
            </a:r>
            <a:endParaRPr lang="zh-CN" altLang="en-US" sz="1800" dirty="0">
              <a:solidFill>
                <a:srgbClr val="000000"/>
              </a:solidFill>
              <a:latin typeface="华文细黑" pitchFamily="2" charset="-122"/>
              <a:ea typeface="华文细黑" pitchFamily="2" charset="-122"/>
            </a:endParaRPr>
          </a:p>
        </p:txBody>
      </p:sp>
      <p:sp>
        <p:nvSpPr>
          <p:cNvPr id="90123" name="Rectangle 12"/>
          <p:cNvSpPr/>
          <p:nvPr/>
        </p:nvSpPr>
        <p:spPr>
          <a:xfrm>
            <a:off x="7227888" y="358298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安全策略和管理制度</a:t>
            </a:r>
            <a:endParaRPr lang="zh-CN" altLang="en-US" sz="1800" dirty="0">
              <a:solidFill>
                <a:srgbClr val="000000"/>
              </a:solidFill>
              <a:latin typeface="华文细黑" pitchFamily="2" charset="-122"/>
              <a:ea typeface="华文细黑" pitchFamily="2" charset="-122"/>
            </a:endParaRPr>
          </a:p>
        </p:txBody>
      </p:sp>
      <p:sp>
        <p:nvSpPr>
          <p:cNvPr id="90124" name="Rectangle 13"/>
          <p:cNvSpPr/>
          <p:nvPr/>
        </p:nvSpPr>
        <p:spPr>
          <a:xfrm>
            <a:off x="7897813" y="358298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安全管理机构和人员</a:t>
            </a:r>
            <a:endParaRPr lang="zh-CN" altLang="en-US" sz="1800" dirty="0">
              <a:solidFill>
                <a:srgbClr val="000000"/>
              </a:solidFill>
              <a:latin typeface="华文细黑" pitchFamily="2" charset="-122"/>
              <a:ea typeface="华文细黑" pitchFamily="2" charset="-122"/>
            </a:endParaRPr>
          </a:p>
        </p:txBody>
      </p:sp>
      <p:sp>
        <p:nvSpPr>
          <p:cNvPr id="90125" name="Rectangle 14"/>
          <p:cNvSpPr/>
          <p:nvPr/>
        </p:nvSpPr>
        <p:spPr>
          <a:xfrm>
            <a:off x="8570913" y="358298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安全建设管理</a:t>
            </a:r>
            <a:endParaRPr lang="zh-CN" altLang="en-US" sz="1800" dirty="0">
              <a:solidFill>
                <a:srgbClr val="000000"/>
              </a:solidFill>
              <a:latin typeface="华文细黑" pitchFamily="2" charset="-122"/>
              <a:ea typeface="华文细黑" pitchFamily="2" charset="-122"/>
            </a:endParaRPr>
          </a:p>
        </p:txBody>
      </p:sp>
      <p:sp>
        <p:nvSpPr>
          <p:cNvPr id="90126" name="Rectangle 15"/>
          <p:cNvSpPr/>
          <p:nvPr/>
        </p:nvSpPr>
        <p:spPr>
          <a:xfrm>
            <a:off x="9242425" y="3582988"/>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安全运维管理</a:t>
            </a:r>
            <a:endParaRPr lang="zh-CN" altLang="en-US" sz="1800" dirty="0">
              <a:solidFill>
                <a:srgbClr val="000000"/>
              </a:solidFill>
              <a:latin typeface="华文细黑" pitchFamily="2" charset="-122"/>
              <a:ea typeface="华文细黑" pitchFamily="2" charset="-122"/>
            </a:endParaRPr>
          </a:p>
        </p:txBody>
      </p:sp>
      <p:cxnSp>
        <p:nvCxnSpPr>
          <p:cNvPr id="90127" name="AutoShape 16"/>
          <p:cNvCxnSpPr>
            <a:stCxn id="90119" idx="2"/>
            <a:endCxn id="90117" idx="0"/>
          </p:cNvCxnSpPr>
          <p:nvPr/>
        </p:nvCxnSpPr>
        <p:spPr>
          <a:xfrm flipH="1">
            <a:off x="3546475" y="2357438"/>
            <a:ext cx="2400300" cy="547687"/>
          </a:xfrm>
          <a:prstGeom prst="straightConnector1">
            <a:avLst/>
          </a:prstGeom>
          <a:ln w="9525" cap="flat" cmpd="sng">
            <a:solidFill>
              <a:schemeClr val="tx1"/>
            </a:solidFill>
            <a:prstDash val="solid"/>
            <a:headEnd type="none" w="med" len="med"/>
            <a:tailEnd type="none" w="med" len="med"/>
          </a:ln>
        </p:spPr>
      </p:cxnSp>
      <p:cxnSp>
        <p:nvCxnSpPr>
          <p:cNvPr id="90128" name="AutoShape 17"/>
          <p:cNvCxnSpPr>
            <a:stCxn id="90119" idx="2"/>
            <a:endCxn id="90118" idx="0"/>
          </p:cNvCxnSpPr>
          <p:nvPr/>
        </p:nvCxnSpPr>
        <p:spPr>
          <a:xfrm>
            <a:off x="5946775" y="2357438"/>
            <a:ext cx="2176463" cy="547687"/>
          </a:xfrm>
          <a:prstGeom prst="straightConnector1">
            <a:avLst/>
          </a:prstGeom>
          <a:ln w="9525" cap="flat" cmpd="sng">
            <a:solidFill>
              <a:schemeClr val="tx1"/>
            </a:solidFill>
            <a:prstDash val="solid"/>
            <a:headEnd type="none" w="med" len="med"/>
            <a:tailEnd type="none" w="med" len="med"/>
          </a:ln>
        </p:spPr>
      </p:cxnSp>
      <p:cxnSp>
        <p:nvCxnSpPr>
          <p:cNvPr id="90129" name="AutoShape 18"/>
          <p:cNvCxnSpPr>
            <a:stCxn id="90117" idx="2"/>
            <a:endCxn id="90116" idx="0"/>
          </p:cNvCxnSpPr>
          <p:nvPr/>
        </p:nvCxnSpPr>
        <p:spPr>
          <a:xfrm flipH="1">
            <a:off x="2205038" y="3271838"/>
            <a:ext cx="1341437" cy="311150"/>
          </a:xfrm>
          <a:prstGeom prst="straightConnector1">
            <a:avLst/>
          </a:prstGeom>
          <a:ln w="9525" cap="flat" cmpd="sng">
            <a:solidFill>
              <a:schemeClr val="tx1"/>
            </a:solidFill>
            <a:prstDash val="solid"/>
            <a:headEnd type="none" w="med" len="med"/>
            <a:tailEnd type="none" w="med" len="med"/>
          </a:ln>
        </p:spPr>
      </p:cxnSp>
      <p:cxnSp>
        <p:nvCxnSpPr>
          <p:cNvPr id="90130" name="AutoShape 19"/>
          <p:cNvCxnSpPr>
            <a:stCxn id="90117" idx="2"/>
            <a:endCxn id="90120" idx="0"/>
          </p:cNvCxnSpPr>
          <p:nvPr/>
        </p:nvCxnSpPr>
        <p:spPr>
          <a:xfrm flipH="1">
            <a:off x="2879725" y="3271838"/>
            <a:ext cx="666750" cy="311150"/>
          </a:xfrm>
          <a:prstGeom prst="straightConnector1">
            <a:avLst/>
          </a:prstGeom>
          <a:ln w="9525" cap="flat" cmpd="sng">
            <a:solidFill>
              <a:schemeClr val="tx1"/>
            </a:solidFill>
            <a:prstDash val="solid"/>
            <a:headEnd type="none" w="med" len="med"/>
            <a:tailEnd type="none" w="med" len="med"/>
          </a:ln>
        </p:spPr>
      </p:cxnSp>
      <p:cxnSp>
        <p:nvCxnSpPr>
          <p:cNvPr id="90131" name="AutoShape 20"/>
          <p:cNvCxnSpPr>
            <a:stCxn id="90117" idx="2"/>
            <a:endCxn id="90121" idx="0"/>
          </p:cNvCxnSpPr>
          <p:nvPr/>
        </p:nvCxnSpPr>
        <p:spPr>
          <a:xfrm>
            <a:off x="3546475" y="3271838"/>
            <a:ext cx="4763" cy="311150"/>
          </a:xfrm>
          <a:prstGeom prst="straightConnector1">
            <a:avLst/>
          </a:prstGeom>
          <a:ln w="9525" cap="flat" cmpd="sng">
            <a:solidFill>
              <a:schemeClr val="tx1"/>
            </a:solidFill>
            <a:prstDash val="solid"/>
            <a:headEnd type="none" w="med" len="med"/>
            <a:tailEnd type="none" w="med" len="med"/>
          </a:ln>
        </p:spPr>
      </p:cxnSp>
      <p:cxnSp>
        <p:nvCxnSpPr>
          <p:cNvPr id="90132" name="AutoShape 21"/>
          <p:cNvCxnSpPr>
            <a:stCxn id="90117" idx="2"/>
            <a:endCxn id="90122" idx="0"/>
          </p:cNvCxnSpPr>
          <p:nvPr/>
        </p:nvCxnSpPr>
        <p:spPr>
          <a:xfrm>
            <a:off x="3546475" y="3271838"/>
            <a:ext cx="677863" cy="311150"/>
          </a:xfrm>
          <a:prstGeom prst="straightConnector1">
            <a:avLst/>
          </a:prstGeom>
          <a:ln w="9525" cap="flat" cmpd="sng">
            <a:solidFill>
              <a:schemeClr val="tx1"/>
            </a:solidFill>
            <a:prstDash val="solid"/>
            <a:headEnd type="none" w="med" len="med"/>
            <a:tailEnd type="none" w="med" len="med"/>
          </a:ln>
        </p:spPr>
      </p:cxnSp>
      <p:cxnSp>
        <p:nvCxnSpPr>
          <p:cNvPr id="90133" name="AutoShape 24"/>
          <p:cNvCxnSpPr>
            <a:stCxn id="90118" idx="2"/>
            <a:endCxn id="90123" idx="0"/>
          </p:cNvCxnSpPr>
          <p:nvPr/>
        </p:nvCxnSpPr>
        <p:spPr>
          <a:xfrm flipH="1">
            <a:off x="7459663" y="3271838"/>
            <a:ext cx="663575" cy="311150"/>
          </a:xfrm>
          <a:prstGeom prst="straightConnector1">
            <a:avLst/>
          </a:prstGeom>
          <a:ln w="9525" cap="flat" cmpd="sng">
            <a:solidFill>
              <a:schemeClr val="tx1"/>
            </a:solidFill>
            <a:prstDash val="solid"/>
            <a:headEnd type="none" w="med" len="med"/>
            <a:tailEnd type="none" w="med" len="med"/>
          </a:ln>
        </p:spPr>
      </p:cxnSp>
      <p:cxnSp>
        <p:nvCxnSpPr>
          <p:cNvPr id="90134" name="AutoShape 25"/>
          <p:cNvCxnSpPr>
            <a:stCxn id="90118" idx="2"/>
            <a:endCxn id="90124" idx="0"/>
          </p:cNvCxnSpPr>
          <p:nvPr/>
        </p:nvCxnSpPr>
        <p:spPr>
          <a:xfrm>
            <a:off x="8123238" y="3271838"/>
            <a:ext cx="6350" cy="311150"/>
          </a:xfrm>
          <a:prstGeom prst="straightConnector1">
            <a:avLst/>
          </a:prstGeom>
          <a:ln w="9525" cap="flat" cmpd="sng">
            <a:solidFill>
              <a:schemeClr val="tx1"/>
            </a:solidFill>
            <a:prstDash val="solid"/>
            <a:headEnd type="none" w="med" len="med"/>
            <a:tailEnd type="none" w="med" len="med"/>
          </a:ln>
        </p:spPr>
      </p:cxnSp>
      <p:cxnSp>
        <p:nvCxnSpPr>
          <p:cNvPr id="90135" name="AutoShape 26"/>
          <p:cNvCxnSpPr>
            <a:stCxn id="90118" idx="2"/>
            <a:endCxn id="90125" idx="0"/>
          </p:cNvCxnSpPr>
          <p:nvPr/>
        </p:nvCxnSpPr>
        <p:spPr>
          <a:xfrm>
            <a:off x="8123238" y="3271838"/>
            <a:ext cx="679450" cy="311150"/>
          </a:xfrm>
          <a:prstGeom prst="straightConnector1">
            <a:avLst/>
          </a:prstGeom>
          <a:ln w="9525" cap="flat" cmpd="sng">
            <a:solidFill>
              <a:schemeClr val="tx1"/>
            </a:solidFill>
            <a:prstDash val="solid"/>
            <a:headEnd type="none" w="med" len="med"/>
            <a:tailEnd type="none" w="med" len="med"/>
          </a:ln>
        </p:spPr>
      </p:cxnSp>
      <p:cxnSp>
        <p:nvCxnSpPr>
          <p:cNvPr id="90136" name="AutoShape 27"/>
          <p:cNvCxnSpPr>
            <a:stCxn id="90118" idx="2"/>
            <a:endCxn id="90126" idx="0"/>
          </p:cNvCxnSpPr>
          <p:nvPr/>
        </p:nvCxnSpPr>
        <p:spPr>
          <a:xfrm>
            <a:off x="8123238" y="3271838"/>
            <a:ext cx="1350962" cy="311150"/>
          </a:xfrm>
          <a:prstGeom prst="straightConnector1">
            <a:avLst/>
          </a:prstGeom>
          <a:ln w="9525" cap="flat" cmpd="sng">
            <a:solidFill>
              <a:schemeClr val="tx1"/>
            </a:solidFill>
            <a:prstDash val="solid"/>
            <a:headEnd type="none" w="med" len="med"/>
            <a:tailEnd type="none" w="med" len="med"/>
          </a:ln>
        </p:spPr>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灯片编号占位符 3"/>
          <p:cNvSpPr txBox="1">
            <a:spLocks noGrp="1"/>
          </p:cNvSpPr>
          <p:nvPr>
            <p:ph type="sldNum" sz="quarter" idx="12"/>
          </p:nvPr>
        </p:nvSpPr>
        <p:spPr>
          <a:ln/>
        </p:spPr>
        <p:txBody>
          <a:bodyPr/>
          <a:p>
            <a:pPr marL="0" indent="0" algn="r" eaLnBrk="1" hangingPunct="1">
              <a:lnSpc>
                <a:spcPct val="100000"/>
              </a:lnSpc>
              <a:buClrTx/>
              <a:buFontTx/>
              <a:buNone/>
            </a:pPr>
            <a:r>
              <a:rPr lang="en-US" altLang="zh-CN" sz="1200" dirty="0">
                <a:solidFill>
                  <a:srgbClr val="000000"/>
                </a:solidFill>
                <a:latin typeface="Candara" panose="020E0502030303020204" pitchFamily="34" charset="0"/>
                <a:ea typeface="华文细黑" pitchFamily="2" charset="-122"/>
              </a:rPr>
              <a:t>-</a:t>
            </a:r>
            <a:r>
              <a:rPr lang="zh-CN" altLang="en-US" sz="1200" dirty="0">
                <a:solidFill>
                  <a:srgbClr val="000000"/>
                </a:solidFill>
                <a:latin typeface="Candara" panose="020E0502030303020204" pitchFamily="34" charset="0"/>
                <a:ea typeface="华文细黑" pitchFamily="2" charset="-122"/>
              </a:rPr>
              <a:t> </a:t>
            </a:r>
            <a:fld id="{9A0DB2DC-4C9A-4742-B13C-FB6460FD3503}" type="slidenum">
              <a:rPr lang="en-US" altLang="zh-CN" sz="1200" dirty="0">
                <a:solidFill>
                  <a:srgbClr val="000000"/>
                </a:solidFill>
                <a:latin typeface="Candara" panose="020E0502030303020204" pitchFamily="34" charset="0"/>
                <a:ea typeface="华文细黑" pitchFamily="2" charset="-122"/>
              </a:rPr>
            </a:fld>
            <a:r>
              <a:rPr lang="zh-CN" altLang="en-US" sz="1200" dirty="0">
                <a:solidFill>
                  <a:srgbClr val="000000"/>
                </a:solidFill>
                <a:latin typeface="Candara" panose="020E0502030303020204" pitchFamily="34" charset="0"/>
                <a:ea typeface="华文细黑" pitchFamily="2" charset="-122"/>
              </a:rPr>
              <a:t> </a:t>
            </a:r>
            <a:r>
              <a:rPr lang="en-US" altLang="zh-CN" sz="1200" dirty="0">
                <a:solidFill>
                  <a:srgbClr val="000000"/>
                </a:solidFill>
                <a:latin typeface="Candara" panose="020E0502030303020204" pitchFamily="34" charset="0"/>
                <a:ea typeface="华文细黑" pitchFamily="2" charset="-122"/>
              </a:rPr>
              <a:t>-</a:t>
            </a:r>
            <a:endParaRPr lang="en-US" altLang="zh-CN" sz="1200" dirty="0">
              <a:solidFill>
                <a:srgbClr val="000000"/>
              </a:solidFill>
              <a:latin typeface="Candara" panose="020E0502030303020204" pitchFamily="34" charset="0"/>
              <a:ea typeface="华文细黑" pitchFamily="2" charset="-122"/>
            </a:endParaRPr>
          </a:p>
        </p:txBody>
      </p:sp>
      <p:sp>
        <p:nvSpPr>
          <p:cNvPr id="1050626" name="Rectangle 2"/>
          <p:cNvSpPr>
            <a:spLocks noGrp="1" noChangeArrowheads="1"/>
          </p:cNvSpPr>
          <p:nvPr>
            <p:ph type="title" idx="4294967295"/>
          </p:nvPr>
        </p:nvSpPr>
        <p:spPr>
          <a:xfrm>
            <a:off x="911225" y="654050"/>
            <a:ext cx="10517188" cy="1325563"/>
          </a:xfrm>
        </p:spPr>
        <p:txBody>
          <a:bodyPr wrap="square" lIns="38709" tIns="0" rIns="38709" bIns="0" numCol="1" rtlCol="0"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新基本要求文档结构</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（发布稿</a:t>
            </a: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91140" name="Rectangle 3"/>
          <p:cNvSpPr/>
          <p:nvPr/>
        </p:nvSpPr>
        <p:spPr>
          <a:xfrm>
            <a:off x="2124075" y="3335338"/>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安全物理环境</a:t>
            </a:r>
            <a:endParaRPr lang="zh-CN" altLang="en-US" sz="1800" dirty="0">
              <a:solidFill>
                <a:srgbClr val="000000"/>
              </a:solidFill>
              <a:latin typeface="华文细黑" pitchFamily="2" charset="-122"/>
              <a:ea typeface="华文细黑" pitchFamily="2" charset="-122"/>
            </a:endParaRPr>
          </a:p>
        </p:txBody>
      </p:sp>
      <p:sp>
        <p:nvSpPr>
          <p:cNvPr id="91141" name="Rectangle 4"/>
          <p:cNvSpPr/>
          <p:nvPr/>
        </p:nvSpPr>
        <p:spPr>
          <a:xfrm>
            <a:off x="3668713" y="2714625"/>
            <a:ext cx="1597025"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技术要求</a:t>
            </a:r>
            <a:endParaRPr lang="zh-CN" altLang="en-US" sz="1800" dirty="0">
              <a:solidFill>
                <a:srgbClr val="000000"/>
              </a:solidFill>
              <a:latin typeface="华文细黑" pitchFamily="2" charset="-122"/>
              <a:ea typeface="华文细黑" pitchFamily="2" charset="-122"/>
            </a:endParaRPr>
          </a:p>
        </p:txBody>
      </p:sp>
      <p:sp>
        <p:nvSpPr>
          <p:cNvPr id="91142" name="Rectangle 5"/>
          <p:cNvSpPr/>
          <p:nvPr/>
        </p:nvSpPr>
        <p:spPr>
          <a:xfrm>
            <a:off x="7253288" y="2714625"/>
            <a:ext cx="1595437"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管理要求</a:t>
            </a:r>
            <a:endParaRPr lang="zh-CN" altLang="en-US" sz="1800" dirty="0">
              <a:solidFill>
                <a:srgbClr val="000000"/>
              </a:solidFill>
              <a:latin typeface="华文细黑" pitchFamily="2" charset="-122"/>
              <a:ea typeface="华文细黑" pitchFamily="2" charset="-122"/>
            </a:endParaRPr>
          </a:p>
        </p:txBody>
      </p:sp>
      <p:sp>
        <p:nvSpPr>
          <p:cNvPr id="91143" name="Rectangle 6"/>
          <p:cNvSpPr/>
          <p:nvPr/>
        </p:nvSpPr>
        <p:spPr>
          <a:xfrm>
            <a:off x="4656138" y="1800225"/>
            <a:ext cx="2436812" cy="368300"/>
          </a:xfrm>
          <a:prstGeom prst="rect">
            <a:avLst/>
          </a:prstGeom>
          <a:solidFill>
            <a:srgbClr val="99CCFF"/>
          </a:solidFill>
          <a:ln w="9525">
            <a:noFill/>
          </a:ln>
        </p:spPr>
        <p:txBody>
          <a:bodyPr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基本要求</a:t>
            </a:r>
            <a:endParaRPr lang="zh-CN" altLang="en-US" sz="1800" dirty="0">
              <a:solidFill>
                <a:srgbClr val="000000"/>
              </a:solidFill>
              <a:latin typeface="华文细黑" pitchFamily="2" charset="-122"/>
              <a:ea typeface="华文细黑" pitchFamily="2" charset="-122"/>
            </a:endParaRPr>
          </a:p>
        </p:txBody>
      </p:sp>
      <p:sp>
        <p:nvSpPr>
          <p:cNvPr id="91144" name="Rectangle 7"/>
          <p:cNvSpPr/>
          <p:nvPr/>
        </p:nvSpPr>
        <p:spPr>
          <a:xfrm>
            <a:off x="2921000" y="3321050"/>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安全通信网络</a:t>
            </a:r>
            <a:endParaRPr lang="zh-CN" altLang="en-US" sz="1800" dirty="0">
              <a:solidFill>
                <a:srgbClr val="000000"/>
              </a:solidFill>
              <a:latin typeface="华文细黑" pitchFamily="2" charset="-122"/>
              <a:ea typeface="华文细黑" pitchFamily="2" charset="-122"/>
            </a:endParaRPr>
          </a:p>
        </p:txBody>
      </p:sp>
      <p:sp>
        <p:nvSpPr>
          <p:cNvPr id="91145" name="Rectangle 8"/>
          <p:cNvSpPr/>
          <p:nvPr/>
        </p:nvSpPr>
        <p:spPr>
          <a:xfrm>
            <a:off x="3594100" y="3317875"/>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安全区域边界</a:t>
            </a:r>
            <a:endParaRPr lang="zh-CN" altLang="en-US" sz="1800" dirty="0">
              <a:solidFill>
                <a:srgbClr val="000000"/>
              </a:solidFill>
              <a:latin typeface="华文细黑" pitchFamily="2" charset="-122"/>
              <a:ea typeface="华文细黑" pitchFamily="2" charset="-122"/>
            </a:endParaRPr>
          </a:p>
        </p:txBody>
      </p:sp>
      <p:sp>
        <p:nvSpPr>
          <p:cNvPr id="91146" name="Rectangle 9"/>
          <p:cNvSpPr/>
          <p:nvPr/>
        </p:nvSpPr>
        <p:spPr>
          <a:xfrm>
            <a:off x="4264025" y="3348038"/>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安全计算环境</a:t>
            </a:r>
            <a:endParaRPr lang="zh-CN" altLang="en-US" sz="1800" dirty="0">
              <a:solidFill>
                <a:srgbClr val="000000"/>
              </a:solidFill>
              <a:latin typeface="华文细黑" pitchFamily="2" charset="-122"/>
              <a:ea typeface="华文细黑" pitchFamily="2" charset="-122"/>
            </a:endParaRPr>
          </a:p>
        </p:txBody>
      </p:sp>
      <p:sp>
        <p:nvSpPr>
          <p:cNvPr id="91147" name="Rectangle 12"/>
          <p:cNvSpPr/>
          <p:nvPr/>
        </p:nvSpPr>
        <p:spPr>
          <a:xfrm>
            <a:off x="7156450" y="3394075"/>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安全管理机构</a:t>
            </a:r>
            <a:endParaRPr lang="zh-CN" altLang="en-US" sz="1800" dirty="0">
              <a:solidFill>
                <a:srgbClr val="000000"/>
              </a:solidFill>
              <a:latin typeface="华文细黑" pitchFamily="2" charset="-122"/>
              <a:ea typeface="华文细黑" pitchFamily="2" charset="-122"/>
            </a:endParaRPr>
          </a:p>
        </p:txBody>
      </p:sp>
      <p:sp>
        <p:nvSpPr>
          <p:cNvPr id="91148" name="Rectangle 13"/>
          <p:cNvSpPr/>
          <p:nvPr/>
        </p:nvSpPr>
        <p:spPr>
          <a:xfrm>
            <a:off x="7826375" y="3394075"/>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安全管理人员</a:t>
            </a:r>
            <a:endParaRPr lang="zh-CN" altLang="en-US" sz="1800" dirty="0">
              <a:solidFill>
                <a:srgbClr val="000000"/>
              </a:solidFill>
              <a:latin typeface="华文细黑" pitchFamily="2" charset="-122"/>
              <a:ea typeface="华文细黑" pitchFamily="2" charset="-122"/>
            </a:endParaRPr>
          </a:p>
        </p:txBody>
      </p:sp>
      <p:sp>
        <p:nvSpPr>
          <p:cNvPr id="91149" name="Rectangle 14"/>
          <p:cNvSpPr/>
          <p:nvPr/>
        </p:nvSpPr>
        <p:spPr>
          <a:xfrm>
            <a:off x="8499475" y="3394075"/>
            <a:ext cx="461963"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安全建设管理</a:t>
            </a:r>
            <a:endParaRPr lang="zh-CN" altLang="en-US" sz="1800" dirty="0">
              <a:solidFill>
                <a:srgbClr val="000000"/>
              </a:solidFill>
              <a:latin typeface="华文细黑" pitchFamily="2" charset="-122"/>
              <a:ea typeface="华文细黑" pitchFamily="2" charset="-122"/>
            </a:endParaRPr>
          </a:p>
        </p:txBody>
      </p:sp>
      <p:sp>
        <p:nvSpPr>
          <p:cNvPr id="91150" name="Rectangle 15"/>
          <p:cNvSpPr/>
          <p:nvPr/>
        </p:nvSpPr>
        <p:spPr>
          <a:xfrm>
            <a:off x="9170988" y="3394075"/>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安全运维管理</a:t>
            </a:r>
            <a:endParaRPr lang="zh-CN" altLang="en-US" sz="1800" dirty="0">
              <a:solidFill>
                <a:srgbClr val="000000"/>
              </a:solidFill>
              <a:latin typeface="华文细黑" pitchFamily="2" charset="-122"/>
              <a:ea typeface="华文细黑" pitchFamily="2" charset="-122"/>
            </a:endParaRPr>
          </a:p>
        </p:txBody>
      </p:sp>
      <p:cxnSp>
        <p:nvCxnSpPr>
          <p:cNvPr id="91151" name="AutoShape 16"/>
          <p:cNvCxnSpPr>
            <a:stCxn id="91143" idx="2"/>
            <a:endCxn id="91141" idx="0"/>
          </p:cNvCxnSpPr>
          <p:nvPr/>
        </p:nvCxnSpPr>
        <p:spPr>
          <a:xfrm flipH="1">
            <a:off x="4467225" y="2168525"/>
            <a:ext cx="1408113" cy="547688"/>
          </a:xfrm>
          <a:prstGeom prst="straightConnector1">
            <a:avLst/>
          </a:prstGeom>
          <a:ln w="9525" cap="flat" cmpd="sng">
            <a:solidFill>
              <a:schemeClr val="tx1"/>
            </a:solidFill>
            <a:prstDash val="solid"/>
            <a:headEnd type="none" w="med" len="med"/>
            <a:tailEnd type="none" w="med" len="med"/>
          </a:ln>
        </p:spPr>
      </p:cxnSp>
      <p:cxnSp>
        <p:nvCxnSpPr>
          <p:cNvPr id="91152" name="AutoShape 17"/>
          <p:cNvCxnSpPr>
            <a:stCxn id="91143" idx="2"/>
            <a:endCxn id="91142" idx="0"/>
          </p:cNvCxnSpPr>
          <p:nvPr/>
        </p:nvCxnSpPr>
        <p:spPr>
          <a:xfrm>
            <a:off x="5875338" y="2168525"/>
            <a:ext cx="2176462" cy="547688"/>
          </a:xfrm>
          <a:prstGeom prst="straightConnector1">
            <a:avLst/>
          </a:prstGeom>
          <a:ln w="9525" cap="flat" cmpd="sng">
            <a:solidFill>
              <a:schemeClr val="tx1"/>
            </a:solidFill>
            <a:prstDash val="solid"/>
            <a:headEnd type="none" w="med" len="med"/>
            <a:tailEnd type="none" w="med" len="med"/>
          </a:ln>
        </p:spPr>
      </p:cxnSp>
      <p:cxnSp>
        <p:nvCxnSpPr>
          <p:cNvPr id="91153" name="AutoShape 18"/>
          <p:cNvCxnSpPr>
            <a:stCxn id="91141" idx="2"/>
            <a:endCxn id="91140" idx="0"/>
          </p:cNvCxnSpPr>
          <p:nvPr/>
        </p:nvCxnSpPr>
        <p:spPr>
          <a:xfrm flipH="1">
            <a:off x="2355850" y="3082925"/>
            <a:ext cx="2111375" cy="252413"/>
          </a:xfrm>
          <a:prstGeom prst="straightConnector1">
            <a:avLst/>
          </a:prstGeom>
          <a:ln w="9525" cap="flat" cmpd="sng">
            <a:solidFill>
              <a:schemeClr val="tx1"/>
            </a:solidFill>
            <a:prstDash val="solid"/>
            <a:headEnd type="none" w="med" len="med"/>
            <a:tailEnd type="none" w="med" len="med"/>
          </a:ln>
        </p:spPr>
      </p:cxnSp>
      <p:cxnSp>
        <p:nvCxnSpPr>
          <p:cNvPr id="91154" name="AutoShape 19"/>
          <p:cNvCxnSpPr>
            <a:stCxn id="91141" idx="2"/>
            <a:endCxn id="91144" idx="0"/>
          </p:cNvCxnSpPr>
          <p:nvPr/>
        </p:nvCxnSpPr>
        <p:spPr>
          <a:xfrm flipH="1">
            <a:off x="3152775" y="3082925"/>
            <a:ext cx="1314450" cy="238125"/>
          </a:xfrm>
          <a:prstGeom prst="straightConnector1">
            <a:avLst/>
          </a:prstGeom>
          <a:ln w="9525" cap="flat" cmpd="sng">
            <a:solidFill>
              <a:schemeClr val="tx1"/>
            </a:solidFill>
            <a:prstDash val="solid"/>
            <a:headEnd type="none" w="med" len="med"/>
            <a:tailEnd type="none" w="med" len="med"/>
          </a:ln>
        </p:spPr>
      </p:cxnSp>
      <p:cxnSp>
        <p:nvCxnSpPr>
          <p:cNvPr id="91155" name="AutoShape 20"/>
          <p:cNvCxnSpPr>
            <a:stCxn id="91141" idx="2"/>
            <a:endCxn id="91145" idx="0"/>
          </p:cNvCxnSpPr>
          <p:nvPr/>
        </p:nvCxnSpPr>
        <p:spPr>
          <a:xfrm flipH="1">
            <a:off x="3825875" y="3082925"/>
            <a:ext cx="641350" cy="234950"/>
          </a:xfrm>
          <a:prstGeom prst="straightConnector1">
            <a:avLst/>
          </a:prstGeom>
          <a:ln w="9525" cap="flat" cmpd="sng">
            <a:solidFill>
              <a:schemeClr val="tx1"/>
            </a:solidFill>
            <a:prstDash val="solid"/>
            <a:headEnd type="none" w="med" len="med"/>
            <a:tailEnd type="none" w="med" len="med"/>
          </a:ln>
        </p:spPr>
      </p:cxnSp>
      <p:cxnSp>
        <p:nvCxnSpPr>
          <p:cNvPr id="91156" name="AutoShape 21"/>
          <p:cNvCxnSpPr>
            <a:stCxn id="91141" idx="2"/>
            <a:endCxn id="91146" idx="0"/>
          </p:cNvCxnSpPr>
          <p:nvPr/>
        </p:nvCxnSpPr>
        <p:spPr>
          <a:xfrm>
            <a:off x="4467225" y="3082925"/>
            <a:ext cx="28575" cy="265113"/>
          </a:xfrm>
          <a:prstGeom prst="straightConnector1">
            <a:avLst/>
          </a:prstGeom>
          <a:ln w="9525" cap="flat" cmpd="sng">
            <a:solidFill>
              <a:schemeClr val="tx1"/>
            </a:solidFill>
            <a:prstDash val="solid"/>
            <a:headEnd type="none" w="med" len="med"/>
            <a:tailEnd type="none" w="med" len="med"/>
          </a:ln>
        </p:spPr>
      </p:cxnSp>
      <p:cxnSp>
        <p:nvCxnSpPr>
          <p:cNvPr id="91157" name="AutoShape 24"/>
          <p:cNvCxnSpPr>
            <a:stCxn id="91142" idx="2"/>
            <a:endCxn id="91147" idx="0"/>
          </p:cNvCxnSpPr>
          <p:nvPr/>
        </p:nvCxnSpPr>
        <p:spPr>
          <a:xfrm flipH="1">
            <a:off x="7388225" y="3082925"/>
            <a:ext cx="663575" cy="311150"/>
          </a:xfrm>
          <a:prstGeom prst="straightConnector1">
            <a:avLst/>
          </a:prstGeom>
          <a:ln w="9525" cap="flat" cmpd="sng">
            <a:solidFill>
              <a:schemeClr val="tx1"/>
            </a:solidFill>
            <a:prstDash val="solid"/>
            <a:headEnd type="none" w="med" len="med"/>
            <a:tailEnd type="none" w="med" len="med"/>
          </a:ln>
        </p:spPr>
      </p:cxnSp>
      <p:cxnSp>
        <p:nvCxnSpPr>
          <p:cNvPr id="91158" name="AutoShape 25"/>
          <p:cNvCxnSpPr>
            <a:stCxn id="91142" idx="2"/>
            <a:endCxn id="91148" idx="0"/>
          </p:cNvCxnSpPr>
          <p:nvPr/>
        </p:nvCxnSpPr>
        <p:spPr>
          <a:xfrm>
            <a:off x="8051800" y="3082925"/>
            <a:ext cx="6350" cy="311150"/>
          </a:xfrm>
          <a:prstGeom prst="straightConnector1">
            <a:avLst/>
          </a:prstGeom>
          <a:ln w="9525" cap="flat" cmpd="sng">
            <a:solidFill>
              <a:schemeClr val="tx1"/>
            </a:solidFill>
            <a:prstDash val="solid"/>
            <a:headEnd type="none" w="med" len="med"/>
            <a:tailEnd type="none" w="med" len="med"/>
          </a:ln>
        </p:spPr>
      </p:cxnSp>
      <p:cxnSp>
        <p:nvCxnSpPr>
          <p:cNvPr id="91159" name="AutoShape 26"/>
          <p:cNvCxnSpPr>
            <a:stCxn id="91142" idx="2"/>
            <a:endCxn id="91149" idx="0"/>
          </p:cNvCxnSpPr>
          <p:nvPr/>
        </p:nvCxnSpPr>
        <p:spPr>
          <a:xfrm>
            <a:off x="8051800" y="3082925"/>
            <a:ext cx="679450" cy="311150"/>
          </a:xfrm>
          <a:prstGeom prst="straightConnector1">
            <a:avLst/>
          </a:prstGeom>
          <a:ln w="9525" cap="flat" cmpd="sng">
            <a:solidFill>
              <a:schemeClr val="tx1"/>
            </a:solidFill>
            <a:prstDash val="solid"/>
            <a:headEnd type="none" w="med" len="med"/>
            <a:tailEnd type="none" w="med" len="med"/>
          </a:ln>
        </p:spPr>
      </p:cxnSp>
      <p:cxnSp>
        <p:nvCxnSpPr>
          <p:cNvPr id="91160" name="AutoShape 27"/>
          <p:cNvCxnSpPr>
            <a:stCxn id="91142" idx="2"/>
            <a:endCxn id="91150" idx="0"/>
          </p:cNvCxnSpPr>
          <p:nvPr/>
        </p:nvCxnSpPr>
        <p:spPr>
          <a:xfrm>
            <a:off x="8051800" y="3082925"/>
            <a:ext cx="1350963" cy="311150"/>
          </a:xfrm>
          <a:prstGeom prst="straightConnector1">
            <a:avLst/>
          </a:prstGeom>
          <a:ln w="9525" cap="flat" cmpd="sng">
            <a:solidFill>
              <a:schemeClr val="tx1"/>
            </a:solidFill>
            <a:prstDash val="solid"/>
            <a:headEnd type="none" w="med" len="med"/>
            <a:tailEnd type="none" w="med" len="med"/>
          </a:ln>
        </p:spPr>
      </p:cxnSp>
      <p:sp>
        <p:nvSpPr>
          <p:cNvPr id="91161" name="Rectangle 9"/>
          <p:cNvSpPr/>
          <p:nvPr/>
        </p:nvSpPr>
        <p:spPr>
          <a:xfrm>
            <a:off x="4960938" y="3348038"/>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安全管理中心</a:t>
            </a:r>
            <a:endParaRPr lang="zh-CN" altLang="en-US" sz="1800" dirty="0">
              <a:solidFill>
                <a:srgbClr val="000000"/>
              </a:solidFill>
              <a:latin typeface="华文细黑" pitchFamily="2" charset="-122"/>
              <a:ea typeface="华文细黑" pitchFamily="2" charset="-122"/>
            </a:endParaRPr>
          </a:p>
        </p:txBody>
      </p:sp>
      <p:cxnSp>
        <p:nvCxnSpPr>
          <p:cNvPr id="91162" name="AutoShape 21"/>
          <p:cNvCxnSpPr>
            <a:stCxn id="91141" idx="2"/>
            <a:endCxn id="91161" idx="0"/>
          </p:cNvCxnSpPr>
          <p:nvPr/>
        </p:nvCxnSpPr>
        <p:spPr>
          <a:xfrm>
            <a:off x="4467225" y="3082925"/>
            <a:ext cx="725488" cy="265113"/>
          </a:xfrm>
          <a:prstGeom prst="straightConnector1">
            <a:avLst/>
          </a:prstGeom>
          <a:ln w="9525" cap="flat" cmpd="sng">
            <a:solidFill>
              <a:schemeClr val="tx1"/>
            </a:solidFill>
            <a:prstDash val="solid"/>
            <a:headEnd type="none" w="med" len="med"/>
            <a:tailEnd type="none" w="med" len="med"/>
          </a:ln>
        </p:spPr>
      </p:cxnSp>
      <p:sp>
        <p:nvSpPr>
          <p:cNvPr id="91163" name="Rectangle 12"/>
          <p:cNvSpPr/>
          <p:nvPr/>
        </p:nvSpPr>
        <p:spPr>
          <a:xfrm>
            <a:off x="6386513" y="3382963"/>
            <a:ext cx="461962" cy="2968625"/>
          </a:xfrm>
          <a:prstGeom prst="rect">
            <a:avLst/>
          </a:prstGeom>
          <a:solidFill>
            <a:srgbClr val="99CCFF"/>
          </a:solidFill>
          <a:ln w="9525">
            <a:noFill/>
          </a:ln>
        </p:spPr>
        <p:txBody>
          <a:bodyPr vert="eaVert" anchor="ctr" anchorCtr="0">
            <a:spAutoFit/>
          </a:bodyPr>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800" dirty="0">
                <a:solidFill>
                  <a:srgbClr val="000000"/>
                </a:solidFill>
                <a:latin typeface="华文细黑" pitchFamily="2" charset="-122"/>
                <a:ea typeface="华文细黑" pitchFamily="2" charset="-122"/>
              </a:rPr>
              <a:t>安全管理制度</a:t>
            </a:r>
            <a:endParaRPr lang="zh-CN" altLang="en-US" sz="1800" dirty="0">
              <a:solidFill>
                <a:srgbClr val="000000"/>
              </a:solidFill>
              <a:latin typeface="华文细黑" pitchFamily="2" charset="-122"/>
              <a:ea typeface="华文细黑"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灯片编号占位符 4"/>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latin typeface="Vrinda" pitchFamily="34" charset="0"/>
                <a:cs typeface="Vrinda" pitchFamily="34" charset="0"/>
              </a:rPr>
            </a:fld>
            <a:endParaRPr lang="en-US" altLang="zh-CN" sz="1200" dirty="0">
              <a:solidFill>
                <a:srgbClr val="000000"/>
              </a:solidFill>
              <a:latin typeface="Vrinda" pitchFamily="34" charset="0"/>
              <a:ea typeface="Vrinda" pitchFamily="34" charset="0"/>
              <a:cs typeface="Vrinda" pitchFamily="34" charset="0"/>
            </a:endParaRPr>
          </a:p>
        </p:txBody>
      </p:sp>
      <p:sp>
        <p:nvSpPr>
          <p:cNvPr id="1062914" name="Rectangle 2"/>
          <p:cNvSpPr>
            <a:spLocks noGrp="1" noChangeArrowheads="1"/>
          </p:cNvSpPr>
          <p:nvPr>
            <p:ph type="title"/>
          </p:nvPr>
        </p:nvSpPr>
        <p:spPr>
          <a:xfrm>
            <a:off x="839788" y="392113"/>
            <a:ext cx="9372600" cy="1250950"/>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rPr>
              <a:t>描述结构（几个概念）</a:t>
            </a:r>
            <a:endPar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微软雅黑" panose="020B0503020204020204" pitchFamily="34" charset="-122"/>
              <a:ea typeface="+mj-ea"/>
              <a:cs typeface="+mj-cs"/>
            </a:endParaRPr>
          </a:p>
        </p:txBody>
      </p:sp>
      <p:grpSp>
        <p:nvGrpSpPr>
          <p:cNvPr id="92164" name="Group 29"/>
          <p:cNvGrpSpPr/>
          <p:nvPr/>
        </p:nvGrpSpPr>
        <p:grpSpPr>
          <a:xfrm>
            <a:off x="2362200" y="2209800"/>
            <a:ext cx="7391400" cy="3740150"/>
            <a:chOff x="528" y="1392"/>
            <a:chExt cx="4656" cy="2356"/>
          </a:xfrm>
        </p:grpSpPr>
        <p:sp>
          <p:nvSpPr>
            <p:cNvPr id="92165" name="Rectangle 3"/>
            <p:cNvSpPr/>
            <p:nvPr/>
          </p:nvSpPr>
          <p:spPr>
            <a:xfrm>
              <a:off x="2191" y="1392"/>
              <a:ext cx="1379"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某级系统</a:t>
              </a:r>
              <a:endParaRPr lang="zh-CN" altLang="en-US" sz="1800" dirty="0">
                <a:solidFill>
                  <a:srgbClr val="000000"/>
                </a:solidFill>
                <a:latin typeface="微软雅黑" panose="020B0503020204020204" pitchFamily="34" charset="-122"/>
              </a:endParaRPr>
            </a:p>
          </p:txBody>
        </p:sp>
        <p:sp>
          <p:nvSpPr>
            <p:cNvPr id="92166" name="Rectangle 4"/>
            <p:cNvSpPr/>
            <p:nvPr/>
          </p:nvSpPr>
          <p:spPr>
            <a:xfrm>
              <a:off x="1004" y="2642"/>
              <a:ext cx="712"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类</a:t>
              </a:r>
              <a:endParaRPr lang="zh-CN" altLang="en-US" sz="1800" dirty="0">
                <a:solidFill>
                  <a:srgbClr val="000000"/>
                </a:solidFill>
                <a:latin typeface="微软雅黑" panose="020B0503020204020204" pitchFamily="34" charset="-122"/>
              </a:endParaRPr>
            </a:p>
          </p:txBody>
        </p:sp>
        <p:sp>
          <p:nvSpPr>
            <p:cNvPr id="92167" name="Rectangle 5"/>
            <p:cNvSpPr/>
            <p:nvPr/>
          </p:nvSpPr>
          <p:spPr>
            <a:xfrm>
              <a:off x="1288" y="2177"/>
              <a:ext cx="903"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技术要求</a:t>
              </a:r>
              <a:endParaRPr lang="zh-CN" altLang="en-US" sz="1800" dirty="0">
                <a:solidFill>
                  <a:srgbClr val="000000"/>
                </a:solidFill>
                <a:latin typeface="微软雅黑" panose="020B0503020204020204" pitchFamily="34" charset="-122"/>
              </a:endParaRPr>
            </a:p>
          </p:txBody>
        </p:sp>
        <p:sp>
          <p:nvSpPr>
            <p:cNvPr id="92168" name="Rectangle 6"/>
            <p:cNvSpPr/>
            <p:nvPr/>
          </p:nvSpPr>
          <p:spPr>
            <a:xfrm>
              <a:off x="3569" y="2177"/>
              <a:ext cx="903"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管理要求</a:t>
              </a:r>
              <a:endParaRPr lang="zh-CN" altLang="en-US" sz="1800" dirty="0">
                <a:solidFill>
                  <a:srgbClr val="000000"/>
                </a:solidFill>
                <a:latin typeface="微软雅黑" panose="020B0503020204020204" pitchFamily="34" charset="-122"/>
              </a:endParaRPr>
            </a:p>
          </p:txBody>
        </p:sp>
        <p:sp>
          <p:nvSpPr>
            <p:cNvPr id="92169" name="Rectangle 7"/>
            <p:cNvSpPr/>
            <p:nvPr/>
          </p:nvSpPr>
          <p:spPr>
            <a:xfrm>
              <a:off x="2191" y="1785"/>
              <a:ext cx="1379"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基本要求</a:t>
              </a:r>
              <a:endParaRPr lang="zh-CN" altLang="en-US" sz="1800" dirty="0">
                <a:solidFill>
                  <a:srgbClr val="000000"/>
                </a:solidFill>
                <a:latin typeface="微软雅黑" panose="020B0503020204020204" pitchFamily="34" charset="-122"/>
              </a:endParaRPr>
            </a:p>
          </p:txBody>
        </p:sp>
        <p:sp>
          <p:nvSpPr>
            <p:cNvPr id="92170" name="Rectangle 8"/>
            <p:cNvSpPr/>
            <p:nvPr/>
          </p:nvSpPr>
          <p:spPr>
            <a:xfrm>
              <a:off x="3996" y="2642"/>
              <a:ext cx="666"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类</a:t>
              </a:r>
              <a:endParaRPr lang="zh-CN" altLang="en-US" sz="1800" dirty="0">
                <a:solidFill>
                  <a:srgbClr val="000000"/>
                </a:solidFill>
                <a:latin typeface="微软雅黑" panose="020B0503020204020204" pitchFamily="34" charset="-122"/>
              </a:endParaRPr>
            </a:p>
          </p:txBody>
        </p:sp>
        <p:cxnSp>
          <p:nvCxnSpPr>
            <p:cNvPr id="92171" name="AutoShape 9"/>
            <p:cNvCxnSpPr>
              <a:stCxn id="92165" idx="2"/>
              <a:endCxn id="92169" idx="0"/>
            </p:cNvCxnSpPr>
            <p:nvPr/>
          </p:nvCxnSpPr>
          <p:spPr>
            <a:xfrm>
              <a:off x="2881" y="1570"/>
              <a:ext cx="0" cy="215"/>
            </a:xfrm>
            <a:prstGeom prst="straightConnector1">
              <a:avLst/>
            </a:prstGeom>
            <a:ln w="9525" cap="flat" cmpd="sng">
              <a:solidFill>
                <a:schemeClr val="tx1"/>
              </a:solidFill>
              <a:prstDash val="solid"/>
              <a:headEnd type="none" w="med" len="med"/>
              <a:tailEnd type="none" w="med" len="med"/>
            </a:ln>
          </p:spPr>
        </p:cxnSp>
        <p:cxnSp>
          <p:nvCxnSpPr>
            <p:cNvPr id="92172" name="AutoShape 10"/>
            <p:cNvCxnSpPr>
              <a:stCxn id="92169" idx="2"/>
              <a:endCxn id="92167" idx="0"/>
            </p:cNvCxnSpPr>
            <p:nvPr/>
          </p:nvCxnSpPr>
          <p:spPr>
            <a:xfrm flipH="1">
              <a:off x="1740" y="1963"/>
              <a:ext cx="1141" cy="214"/>
            </a:xfrm>
            <a:prstGeom prst="straightConnector1">
              <a:avLst/>
            </a:prstGeom>
            <a:ln w="9525" cap="flat" cmpd="sng">
              <a:solidFill>
                <a:schemeClr val="tx1"/>
              </a:solidFill>
              <a:prstDash val="solid"/>
              <a:headEnd type="none" w="med" len="med"/>
              <a:tailEnd type="none" w="med" len="med"/>
            </a:ln>
          </p:spPr>
        </p:cxnSp>
        <p:cxnSp>
          <p:nvCxnSpPr>
            <p:cNvPr id="92173" name="AutoShape 11"/>
            <p:cNvCxnSpPr>
              <a:stCxn id="92169" idx="2"/>
              <a:endCxn id="92168" idx="0"/>
            </p:cNvCxnSpPr>
            <p:nvPr/>
          </p:nvCxnSpPr>
          <p:spPr>
            <a:xfrm>
              <a:off x="2881" y="1963"/>
              <a:ext cx="1140" cy="214"/>
            </a:xfrm>
            <a:prstGeom prst="straightConnector1">
              <a:avLst/>
            </a:prstGeom>
            <a:ln w="9525" cap="flat" cmpd="sng">
              <a:solidFill>
                <a:schemeClr val="tx1"/>
              </a:solidFill>
              <a:prstDash val="solid"/>
              <a:headEnd type="none" w="med" len="med"/>
              <a:tailEnd type="none" w="med" len="med"/>
            </a:ln>
          </p:spPr>
        </p:cxnSp>
        <p:cxnSp>
          <p:nvCxnSpPr>
            <p:cNvPr id="92174" name="AutoShape 12"/>
            <p:cNvCxnSpPr>
              <a:stCxn id="92167" idx="2"/>
              <a:endCxn id="92166" idx="0"/>
            </p:cNvCxnSpPr>
            <p:nvPr/>
          </p:nvCxnSpPr>
          <p:spPr>
            <a:xfrm flipH="1">
              <a:off x="1360" y="2355"/>
              <a:ext cx="380" cy="287"/>
            </a:xfrm>
            <a:prstGeom prst="straightConnector1">
              <a:avLst/>
            </a:prstGeom>
            <a:ln w="9525" cap="flat" cmpd="sng">
              <a:solidFill>
                <a:schemeClr val="tx1"/>
              </a:solidFill>
              <a:prstDash val="solid"/>
              <a:headEnd type="none" w="med" len="med"/>
              <a:tailEnd type="none" w="med" len="med"/>
            </a:ln>
          </p:spPr>
        </p:cxnSp>
        <p:cxnSp>
          <p:nvCxnSpPr>
            <p:cNvPr id="92175" name="AutoShape 13"/>
            <p:cNvCxnSpPr>
              <a:stCxn id="92168" idx="2"/>
              <a:endCxn id="92170" idx="0"/>
            </p:cNvCxnSpPr>
            <p:nvPr/>
          </p:nvCxnSpPr>
          <p:spPr>
            <a:xfrm>
              <a:off x="4021" y="2355"/>
              <a:ext cx="308" cy="287"/>
            </a:xfrm>
            <a:prstGeom prst="straightConnector1">
              <a:avLst/>
            </a:prstGeom>
            <a:ln w="9525" cap="flat" cmpd="sng">
              <a:solidFill>
                <a:schemeClr val="tx1"/>
              </a:solidFill>
              <a:prstDash val="solid"/>
              <a:headEnd type="none" w="med" len="med"/>
              <a:tailEnd type="none" w="med" len="med"/>
            </a:ln>
          </p:spPr>
        </p:cxnSp>
        <p:sp>
          <p:nvSpPr>
            <p:cNvPr id="92176" name="Rectangle 14"/>
            <p:cNvSpPr/>
            <p:nvPr/>
          </p:nvSpPr>
          <p:spPr>
            <a:xfrm>
              <a:off x="766" y="3070"/>
              <a:ext cx="712"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控制点</a:t>
              </a:r>
              <a:endParaRPr lang="zh-CN" altLang="en-US" sz="1800" dirty="0">
                <a:solidFill>
                  <a:srgbClr val="000000"/>
                </a:solidFill>
                <a:latin typeface="微软雅黑" panose="020B0503020204020204" pitchFamily="34" charset="-122"/>
              </a:endParaRPr>
            </a:p>
          </p:txBody>
        </p:sp>
        <p:sp>
          <p:nvSpPr>
            <p:cNvPr id="92177" name="Rectangle 15"/>
            <p:cNvSpPr/>
            <p:nvPr/>
          </p:nvSpPr>
          <p:spPr>
            <a:xfrm>
              <a:off x="528" y="3569"/>
              <a:ext cx="712" cy="179"/>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要求项</a:t>
              </a:r>
              <a:endParaRPr lang="zh-CN" altLang="en-US" sz="1800" dirty="0">
                <a:solidFill>
                  <a:srgbClr val="000000"/>
                </a:solidFill>
                <a:latin typeface="微软雅黑" panose="020B0503020204020204" pitchFamily="34" charset="-122"/>
              </a:endParaRPr>
            </a:p>
          </p:txBody>
        </p:sp>
        <p:sp>
          <p:nvSpPr>
            <p:cNvPr id="92178" name="Rectangle 16"/>
            <p:cNvSpPr/>
            <p:nvPr/>
          </p:nvSpPr>
          <p:spPr>
            <a:xfrm>
              <a:off x="4187" y="3070"/>
              <a:ext cx="712" cy="178"/>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控制点</a:t>
              </a:r>
              <a:endParaRPr lang="zh-CN" altLang="en-US" sz="1800" dirty="0">
                <a:solidFill>
                  <a:srgbClr val="000000"/>
                </a:solidFill>
                <a:latin typeface="微软雅黑" panose="020B0503020204020204" pitchFamily="34" charset="-122"/>
              </a:endParaRPr>
            </a:p>
          </p:txBody>
        </p:sp>
        <p:sp>
          <p:nvSpPr>
            <p:cNvPr id="92179" name="Rectangle 17"/>
            <p:cNvSpPr/>
            <p:nvPr/>
          </p:nvSpPr>
          <p:spPr>
            <a:xfrm>
              <a:off x="4472" y="3534"/>
              <a:ext cx="712" cy="179"/>
            </a:xfrm>
            <a:prstGeom prst="rect">
              <a:avLst/>
            </a:prstGeom>
            <a:solidFill>
              <a:srgbClr val="99CCFF"/>
            </a:solidFill>
            <a:ln w="9525">
              <a:noFill/>
            </a:ln>
          </p:spPr>
          <p:txBody>
            <a:bodyPr wrap="none" anchor="ctr" anchorCtr="0"/>
            <a:p>
              <a:pPr algn="ctr"/>
              <a:r>
                <a:rPr lang="zh-CN" altLang="en-US" sz="1800" dirty="0">
                  <a:solidFill>
                    <a:srgbClr val="000000"/>
                  </a:solidFill>
                  <a:latin typeface="微软雅黑" panose="020B0503020204020204" pitchFamily="34" charset="-122"/>
                </a:rPr>
                <a:t>要求项</a:t>
              </a:r>
              <a:endParaRPr lang="zh-CN" altLang="en-US" sz="1800" dirty="0">
                <a:solidFill>
                  <a:srgbClr val="000000"/>
                </a:solidFill>
                <a:latin typeface="微软雅黑" panose="020B0503020204020204" pitchFamily="34" charset="-122"/>
              </a:endParaRPr>
            </a:p>
          </p:txBody>
        </p:sp>
        <p:cxnSp>
          <p:nvCxnSpPr>
            <p:cNvPr id="92180" name="AutoShape 18"/>
            <p:cNvCxnSpPr>
              <a:stCxn id="92166" idx="2"/>
              <a:endCxn id="92176" idx="0"/>
            </p:cNvCxnSpPr>
            <p:nvPr/>
          </p:nvCxnSpPr>
          <p:spPr>
            <a:xfrm flipH="1">
              <a:off x="1122" y="2820"/>
              <a:ext cx="238" cy="250"/>
            </a:xfrm>
            <a:prstGeom prst="straightConnector1">
              <a:avLst/>
            </a:prstGeom>
            <a:ln w="9525" cap="flat" cmpd="sng">
              <a:solidFill>
                <a:schemeClr val="tx1"/>
              </a:solidFill>
              <a:prstDash val="solid"/>
              <a:headEnd type="none" w="med" len="med"/>
              <a:tailEnd type="none" w="med" len="med"/>
            </a:ln>
          </p:spPr>
        </p:cxnSp>
        <p:cxnSp>
          <p:nvCxnSpPr>
            <p:cNvPr id="92181" name="AutoShape 19"/>
            <p:cNvCxnSpPr>
              <a:stCxn id="92176" idx="2"/>
              <a:endCxn id="92177" idx="0"/>
            </p:cNvCxnSpPr>
            <p:nvPr/>
          </p:nvCxnSpPr>
          <p:spPr>
            <a:xfrm flipH="1">
              <a:off x="884" y="3248"/>
              <a:ext cx="238" cy="321"/>
            </a:xfrm>
            <a:prstGeom prst="straightConnector1">
              <a:avLst/>
            </a:prstGeom>
            <a:ln w="9525" cap="flat" cmpd="sng">
              <a:solidFill>
                <a:schemeClr val="tx1"/>
              </a:solidFill>
              <a:prstDash val="solid"/>
              <a:headEnd type="none" w="med" len="med"/>
              <a:tailEnd type="none" w="med" len="med"/>
            </a:ln>
          </p:spPr>
        </p:cxnSp>
        <p:cxnSp>
          <p:nvCxnSpPr>
            <p:cNvPr id="92182" name="AutoShape 20"/>
            <p:cNvCxnSpPr>
              <a:stCxn id="92170" idx="2"/>
              <a:endCxn id="92178" idx="0"/>
            </p:cNvCxnSpPr>
            <p:nvPr/>
          </p:nvCxnSpPr>
          <p:spPr>
            <a:xfrm>
              <a:off x="4329" y="2820"/>
              <a:ext cx="214" cy="250"/>
            </a:xfrm>
            <a:prstGeom prst="straightConnector1">
              <a:avLst/>
            </a:prstGeom>
            <a:ln w="9525" cap="flat" cmpd="sng">
              <a:solidFill>
                <a:schemeClr val="tx1"/>
              </a:solidFill>
              <a:prstDash val="solid"/>
              <a:headEnd type="none" w="med" len="med"/>
              <a:tailEnd type="none" w="med" len="med"/>
            </a:ln>
          </p:spPr>
        </p:cxnSp>
        <p:cxnSp>
          <p:nvCxnSpPr>
            <p:cNvPr id="92183" name="AutoShape 21"/>
            <p:cNvCxnSpPr>
              <a:stCxn id="92178" idx="2"/>
              <a:endCxn id="92179" idx="0"/>
            </p:cNvCxnSpPr>
            <p:nvPr/>
          </p:nvCxnSpPr>
          <p:spPr>
            <a:xfrm>
              <a:off x="4543" y="3248"/>
              <a:ext cx="285" cy="286"/>
            </a:xfrm>
            <a:prstGeom prst="straightConnector1">
              <a:avLst/>
            </a:prstGeom>
            <a:ln w="9525" cap="flat" cmpd="sng">
              <a:solidFill>
                <a:schemeClr val="tx1"/>
              </a:solidFill>
              <a:prstDash val="solid"/>
              <a:headEnd type="none" w="med" len="med"/>
              <a:tailEnd type="none" w="med" len="med"/>
            </a:ln>
          </p:spPr>
        </p:cxnSp>
        <p:sp>
          <p:nvSpPr>
            <p:cNvPr id="92184" name="Rectangle 22"/>
            <p:cNvSpPr/>
            <p:nvPr/>
          </p:nvSpPr>
          <p:spPr>
            <a:xfrm>
              <a:off x="1858" y="2642"/>
              <a:ext cx="760" cy="177"/>
            </a:xfrm>
            <a:prstGeom prst="rect">
              <a:avLst/>
            </a:prstGeom>
            <a:noFill/>
            <a:ln w="9525">
              <a:noFill/>
            </a:ln>
          </p:spPr>
          <p:txBody>
            <a:bodyPr wrap="none" anchor="ctr" anchorCtr="0"/>
            <a:p>
              <a:pPr algn="ctr"/>
              <a:r>
                <a:rPr lang="en-US" altLang="zh-CN" sz="1800" dirty="0">
                  <a:latin typeface="微软雅黑" panose="020B0503020204020204" pitchFamily="34" charset="-122"/>
                </a:rPr>
                <a:t>……</a:t>
              </a:r>
              <a:endParaRPr lang="en-US" altLang="zh-CN" sz="1800" dirty="0">
                <a:latin typeface="微软雅黑" panose="020B0503020204020204" pitchFamily="34" charset="-122"/>
              </a:endParaRPr>
            </a:p>
          </p:txBody>
        </p:sp>
        <p:sp>
          <p:nvSpPr>
            <p:cNvPr id="92185" name="Rectangle 23"/>
            <p:cNvSpPr/>
            <p:nvPr/>
          </p:nvSpPr>
          <p:spPr>
            <a:xfrm>
              <a:off x="1526" y="3070"/>
              <a:ext cx="761" cy="178"/>
            </a:xfrm>
            <a:prstGeom prst="rect">
              <a:avLst/>
            </a:prstGeom>
            <a:noFill/>
            <a:ln w="9525">
              <a:noFill/>
            </a:ln>
          </p:spPr>
          <p:txBody>
            <a:bodyPr wrap="none" anchor="ctr" anchorCtr="0"/>
            <a:p>
              <a:pPr algn="ctr"/>
              <a:r>
                <a:rPr lang="en-US" altLang="zh-CN" sz="1800" dirty="0">
                  <a:latin typeface="微软雅黑" panose="020B0503020204020204" pitchFamily="34" charset="-122"/>
                </a:rPr>
                <a:t>……</a:t>
              </a:r>
              <a:endParaRPr lang="en-US" altLang="zh-CN" sz="1800" dirty="0">
                <a:latin typeface="微软雅黑" panose="020B0503020204020204" pitchFamily="34" charset="-122"/>
              </a:endParaRPr>
            </a:p>
          </p:txBody>
        </p:sp>
        <p:sp>
          <p:nvSpPr>
            <p:cNvPr id="92186" name="Rectangle 24"/>
            <p:cNvSpPr/>
            <p:nvPr/>
          </p:nvSpPr>
          <p:spPr>
            <a:xfrm>
              <a:off x="1336" y="3569"/>
              <a:ext cx="760" cy="178"/>
            </a:xfrm>
            <a:prstGeom prst="rect">
              <a:avLst/>
            </a:prstGeom>
            <a:noFill/>
            <a:ln w="9525">
              <a:noFill/>
            </a:ln>
          </p:spPr>
          <p:txBody>
            <a:bodyPr wrap="none" anchor="ctr" anchorCtr="0"/>
            <a:p>
              <a:pPr algn="ctr"/>
              <a:r>
                <a:rPr lang="en-US" altLang="zh-CN" sz="1800" dirty="0">
                  <a:latin typeface="微软雅黑" panose="020B0503020204020204" pitchFamily="34" charset="-122"/>
                </a:rPr>
                <a:t>……</a:t>
              </a:r>
              <a:endParaRPr lang="en-US" altLang="zh-CN" sz="1800" dirty="0">
                <a:latin typeface="微软雅黑" panose="020B0503020204020204" pitchFamily="34" charset="-122"/>
              </a:endParaRPr>
            </a:p>
          </p:txBody>
        </p:sp>
        <p:sp>
          <p:nvSpPr>
            <p:cNvPr id="92187" name="Rectangle 25"/>
            <p:cNvSpPr/>
            <p:nvPr/>
          </p:nvSpPr>
          <p:spPr>
            <a:xfrm>
              <a:off x="3141" y="2642"/>
              <a:ext cx="760" cy="177"/>
            </a:xfrm>
            <a:prstGeom prst="rect">
              <a:avLst/>
            </a:prstGeom>
            <a:noFill/>
            <a:ln w="9525">
              <a:noFill/>
            </a:ln>
          </p:spPr>
          <p:txBody>
            <a:bodyPr wrap="none" anchor="ctr" anchorCtr="0"/>
            <a:p>
              <a:pPr algn="ctr"/>
              <a:r>
                <a:rPr lang="en-US" altLang="zh-CN" sz="1800" dirty="0">
                  <a:latin typeface="微软雅黑" panose="020B0503020204020204" pitchFamily="34" charset="-122"/>
                </a:rPr>
                <a:t>……</a:t>
              </a:r>
              <a:endParaRPr lang="en-US" altLang="zh-CN" sz="1800" dirty="0">
                <a:latin typeface="微软雅黑" panose="020B0503020204020204" pitchFamily="34" charset="-122"/>
              </a:endParaRPr>
            </a:p>
          </p:txBody>
        </p:sp>
        <p:sp>
          <p:nvSpPr>
            <p:cNvPr id="92188" name="Rectangle 26"/>
            <p:cNvSpPr/>
            <p:nvPr/>
          </p:nvSpPr>
          <p:spPr>
            <a:xfrm>
              <a:off x="3331" y="3070"/>
              <a:ext cx="759" cy="178"/>
            </a:xfrm>
            <a:prstGeom prst="rect">
              <a:avLst/>
            </a:prstGeom>
            <a:noFill/>
            <a:ln w="9525">
              <a:noFill/>
            </a:ln>
          </p:spPr>
          <p:txBody>
            <a:bodyPr wrap="none" anchor="ctr" anchorCtr="0"/>
            <a:p>
              <a:pPr algn="ctr"/>
              <a:r>
                <a:rPr lang="en-US" altLang="zh-CN" sz="1800" dirty="0">
                  <a:latin typeface="微软雅黑" panose="020B0503020204020204" pitchFamily="34" charset="-122"/>
                </a:rPr>
                <a:t>……</a:t>
              </a:r>
              <a:endParaRPr lang="en-US" altLang="zh-CN" sz="1800" dirty="0">
                <a:latin typeface="微软雅黑" panose="020B0503020204020204" pitchFamily="34" charset="-122"/>
              </a:endParaRPr>
            </a:p>
          </p:txBody>
        </p:sp>
        <p:sp>
          <p:nvSpPr>
            <p:cNvPr id="92189" name="Rectangle 27"/>
            <p:cNvSpPr/>
            <p:nvPr/>
          </p:nvSpPr>
          <p:spPr>
            <a:xfrm>
              <a:off x="3616" y="3534"/>
              <a:ext cx="759" cy="178"/>
            </a:xfrm>
            <a:prstGeom prst="rect">
              <a:avLst/>
            </a:prstGeom>
            <a:noFill/>
            <a:ln w="9525">
              <a:noFill/>
            </a:ln>
          </p:spPr>
          <p:txBody>
            <a:bodyPr wrap="none" anchor="ctr" anchorCtr="0"/>
            <a:p>
              <a:pPr algn="ctr"/>
              <a:r>
                <a:rPr lang="en-US" altLang="zh-CN" sz="1800" dirty="0">
                  <a:latin typeface="微软雅黑" panose="020B0503020204020204" pitchFamily="34" charset="-122"/>
                </a:rPr>
                <a:t>……</a:t>
              </a:r>
              <a:endParaRPr lang="en-US" altLang="zh-CN" sz="1800" dirty="0">
                <a:latin typeface="微软雅黑" panose="020B0503020204020204" pitchFamily="34" charset="-122"/>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766763" y="404813"/>
            <a:ext cx="9391650"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物理和环境安全</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en-US" altLang="zh-CN"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试用</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稿）</a:t>
            </a:r>
            <a:endPar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2" name="表格 1"/>
          <p:cNvGraphicFramePr>
            <a:graphicFrameLocks noGrp="1"/>
          </p:cNvGraphicFramePr>
          <p:nvPr/>
        </p:nvGraphicFramePr>
        <p:xfrm>
          <a:off x="766763" y="1989138"/>
          <a:ext cx="10729913" cy="4176713"/>
        </p:xfrm>
        <a:graphic>
          <a:graphicData uri="http://schemas.openxmlformats.org/drawingml/2006/table">
            <a:tbl>
              <a:tblPr/>
              <a:tblGrid>
                <a:gridCol w="648115"/>
                <a:gridCol w="2114040"/>
                <a:gridCol w="2018498"/>
                <a:gridCol w="692321"/>
                <a:gridCol w="2765885"/>
                <a:gridCol w="2491052"/>
              </a:tblGrid>
              <a:tr h="379701">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分类</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原有控制点</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新的控制点</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zh-CN" altLang="en-US" sz="1800" b="1" i="0" u="none" strike="noStrike" dirty="0">
                          <a:solidFill>
                            <a:srgbClr val="000000"/>
                          </a:solidFill>
                          <a:effectLst/>
                          <a:latin typeface="宋体" panose="02010600030101010101" pitchFamily="2" charset="-122"/>
                        </a:rPr>
                        <a:t>物理安全</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物理位置选择</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zh-CN" altLang="en-US" sz="1800" b="1" i="0" u="none" strike="noStrike" dirty="0">
                          <a:solidFill>
                            <a:srgbClr val="000000"/>
                          </a:solidFill>
                          <a:effectLst/>
                          <a:latin typeface="宋体" panose="02010600030101010101" pitchFamily="2" charset="-122"/>
                        </a:rPr>
                        <a:t>物理和环境安全</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物理位置的选择</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物理访问控制</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物理访问控制</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防盗窃和防破坏</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防盗窃和防破坏</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防雷击</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防雷击</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防火</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防火</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防水和防潮</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防水和防潮</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防静电</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防静电</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温湿度控制</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温湿度控制</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电力供应</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电力供应</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01">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电磁防护</a:t>
                      </a:r>
                      <a:endParaRPr lang="zh-CN" altLang="en-US"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电磁防护</a:t>
                      </a:r>
                      <a:endParaRPr lang="zh-CN" altLang="en-US" sz="1800" b="1" i="0" u="none" strike="noStrike" dirty="0">
                        <a:solidFill>
                          <a:srgbClr val="000000"/>
                        </a:solidFill>
                        <a:effectLst/>
                        <a:latin typeface="宋体" panose="02010600030101010101" pitchFamily="2" charset="-122"/>
                      </a:endParaRP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766763" y="404813"/>
            <a:ext cx="9367838"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安全物理环境（试用稿</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2" name="表格 1"/>
          <p:cNvGraphicFramePr>
            <a:graphicFrameLocks noGrp="1"/>
          </p:cNvGraphicFramePr>
          <p:nvPr/>
        </p:nvGraphicFramePr>
        <p:xfrm>
          <a:off x="766763" y="2060575"/>
          <a:ext cx="10658475" cy="3889375"/>
        </p:xfrm>
        <a:graphic>
          <a:graphicData uri="http://schemas.openxmlformats.org/drawingml/2006/table">
            <a:tbl>
              <a:tblPr/>
              <a:tblGrid>
                <a:gridCol w="648152"/>
                <a:gridCol w="2728791"/>
                <a:gridCol w="1899531"/>
                <a:gridCol w="813377"/>
                <a:gridCol w="2094157"/>
                <a:gridCol w="2474466"/>
              </a:tblGrid>
              <a:tr h="353580">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分类</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原有控制点</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effectLst/>
                          <a:latin typeface="宋体" panose="02010600030101010101" pitchFamily="2" charset="-122"/>
                        </a:rPr>
                        <a:t>新的控制点</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zh-CN" altLang="en-US" sz="1800" b="1" i="0" u="none" strike="noStrike" dirty="0" smtClean="0">
                          <a:solidFill>
                            <a:srgbClr val="000000"/>
                          </a:solidFill>
                          <a:effectLst/>
                          <a:latin typeface="宋体" panose="02010600030101010101" pitchFamily="2" charset="-122"/>
                        </a:rPr>
                        <a:t>物理和环境安全</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物理位置选择</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zh-CN" altLang="en-US" sz="1800" b="1" i="0" u="none" strike="noStrike" dirty="0" smtClean="0">
                          <a:solidFill>
                            <a:srgbClr val="000000"/>
                          </a:solidFill>
                          <a:effectLst/>
                          <a:latin typeface="宋体" panose="02010600030101010101" pitchFamily="2" charset="-122"/>
                        </a:rPr>
                        <a:t>安全物理环境</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物理位置的选择</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物理访问控制</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物理访问控制</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防盗窃和防破坏</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防盗窃和防破坏</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dirty="0">
                          <a:solidFill>
                            <a:srgbClr val="000000"/>
                          </a:solidFill>
                          <a:effectLst/>
                          <a:latin typeface="宋体" panose="02010600030101010101" pitchFamily="2" charset="-122"/>
                        </a:rPr>
                        <a:t>4</a:t>
                      </a:r>
                      <a:endParaRPr lang="en-US" altLang="zh-CN"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防雷击</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防雷击</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防火</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防火</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防水和防潮</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防水和防潮</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防静电</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防静电</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温湿度控制</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温湿度控制</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电力供应</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电力供应</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580">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电磁防护</a:t>
                      </a:r>
                      <a:endParaRPr lang="zh-CN" altLang="en-US"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电磁防护</a:t>
                      </a:r>
                      <a:endParaRPr lang="zh-CN" altLang="en-US" sz="1800" b="1" i="0" u="none" strike="noStrike" dirty="0">
                        <a:solidFill>
                          <a:srgbClr val="000000"/>
                        </a:solidFill>
                        <a:effectLst/>
                        <a:latin typeface="宋体" panose="02010600030101010101" pitchFamily="2" charset="-122"/>
                      </a:endParaRPr>
                    </a:p>
                  </a:txBody>
                  <a:tcPr marL="9526" marR="952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物理访问控制</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95235"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95236"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800" dirty="0"/>
              <a:t>原来条款：</a:t>
            </a:r>
            <a:endParaRPr lang="en-US" altLang="zh-CN" sz="2800" dirty="0"/>
          </a:p>
          <a:p>
            <a:pPr lvl="1">
              <a:lnSpc>
                <a:spcPct val="200000"/>
              </a:lnSpc>
            </a:pPr>
            <a:r>
              <a:rPr lang="zh-CN" altLang="en-US" sz="2400" dirty="0"/>
              <a:t>（二级）机房出入口应安排专人值守，控制、鉴别和记录进入的人员</a:t>
            </a:r>
            <a:endParaRPr lang="en-US" altLang="zh-CN" sz="2400" dirty="0"/>
          </a:p>
          <a:p>
            <a:pPr>
              <a:lnSpc>
                <a:spcPct val="200000"/>
              </a:lnSpc>
            </a:pPr>
            <a:r>
              <a:rPr lang="zh-CN" altLang="en-US" sz="2800" dirty="0"/>
              <a:t>修改条款：</a:t>
            </a:r>
            <a:endParaRPr lang="en-US" altLang="zh-CN" sz="2800" dirty="0"/>
          </a:p>
          <a:p>
            <a:pPr lvl="1">
              <a:lnSpc>
                <a:spcPct val="200000"/>
              </a:lnSpc>
            </a:pPr>
            <a:r>
              <a:rPr lang="zh-CN" altLang="en-US" sz="2400" dirty="0"/>
              <a:t>机房出入口</a:t>
            </a:r>
            <a:r>
              <a:rPr lang="zh-CN" altLang="en-US" sz="2400" dirty="0">
                <a:solidFill>
                  <a:srgbClr val="FF0000"/>
                </a:solidFill>
              </a:rPr>
              <a:t>应安排专人值守或配置电子门禁系统</a:t>
            </a:r>
            <a:r>
              <a:rPr lang="zh-CN" altLang="en-US" sz="2400" dirty="0"/>
              <a:t>，控制、鉴别和记录进入的人员</a:t>
            </a:r>
            <a:endParaRPr lang="zh-CN" altLang="en-US" sz="24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安全物理环境</a:t>
            </a:r>
            <a:endPar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9625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96260" name="内容占位符 2"/>
          <p:cNvSpPr>
            <a:spLocks noGrp="1"/>
          </p:cNvSpPr>
          <p:nvPr>
            <p:ph idx="1"/>
          </p:nvPr>
        </p:nvSpPr>
        <p:spPr>
          <a:xfrm>
            <a:off x="766763" y="1828800"/>
            <a:ext cx="10668000" cy="4343400"/>
          </a:xfrm>
          <a:ln/>
        </p:spPr>
        <p:txBody>
          <a:bodyPr vert="horz" wrap="square" lIns="91440" tIns="45720" rIns="91440" bIns="45720" anchor="t" anchorCtr="0"/>
          <a:p>
            <a:r>
              <a:rPr lang="zh-CN" altLang="en-US" dirty="0"/>
              <a:t>四级在三级的基础上增加了三个条款：</a:t>
            </a:r>
            <a:endParaRPr lang="en-US" altLang="zh-CN" dirty="0"/>
          </a:p>
          <a:p>
            <a:pPr lvl="1">
              <a:lnSpc>
                <a:spcPct val="200000"/>
              </a:lnSpc>
            </a:pPr>
            <a:r>
              <a:rPr lang="zh-CN" altLang="en-US" sz="3200" dirty="0"/>
              <a:t>重要区域应配置第二道电子门禁系统；</a:t>
            </a:r>
            <a:endParaRPr lang="en-US" altLang="zh-CN" sz="3200" dirty="0"/>
          </a:p>
          <a:p>
            <a:pPr lvl="1">
              <a:lnSpc>
                <a:spcPct val="200000"/>
              </a:lnSpc>
            </a:pPr>
            <a:r>
              <a:rPr lang="zh-CN" altLang="en-US" sz="3200" dirty="0"/>
              <a:t>应对关键区域实施电磁屏蔽；</a:t>
            </a:r>
            <a:endParaRPr lang="en-US" altLang="zh-CN" sz="3200" dirty="0"/>
          </a:p>
          <a:p>
            <a:pPr lvl="1">
              <a:lnSpc>
                <a:spcPct val="200000"/>
              </a:lnSpc>
            </a:pPr>
            <a:r>
              <a:rPr lang="zh-CN" altLang="en-US" sz="3200" dirty="0"/>
              <a:t>应提供应急供电设施；</a:t>
            </a:r>
            <a:endParaRPr lang="en-US" altLang="zh-CN" sz="32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3"/>
          <p:cNvGrpSpPr/>
          <p:nvPr/>
        </p:nvGrpSpPr>
        <p:grpSpPr>
          <a:xfrm>
            <a:off x="3359150" y="5876925"/>
            <a:ext cx="5232400" cy="3805238"/>
            <a:chOff x="114300" y="461010"/>
            <a:chExt cx="5143500" cy="3566160"/>
          </a:xfrm>
        </p:grpSpPr>
        <p:sp>
          <p:nvSpPr>
            <p:cNvPr id="5" name="矩形 28"/>
            <p:cNvSpPr>
              <a:spLocks noChangeArrowheads="1"/>
            </p:cNvSpPr>
            <p:nvPr/>
          </p:nvSpPr>
          <p:spPr bwMode="auto">
            <a:xfrm>
              <a:off x="3542780" y="758562"/>
              <a:ext cx="1715020" cy="2674992"/>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lt"/>
                <a:ea typeface="+mn-ea"/>
                <a:cs typeface="+mn-cs"/>
              </a:endParaRPr>
            </a:p>
          </p:txBody>
        </p:sp>
        <p:sp>
          <p:nvSpPr>
            <p:cNvPr id="6" name="自选图形 29"/>
            <p:cNvSpPr>
              <a:spLocks noChangeArrowheads="1"/>
            </p:cNvSpPr>
            <p:nvPr/>
          </p:nvSpPr>
          <p:spPr bwMode="auto">
            <a:xfrm>
              <a:off x="1760657" y="3433553"/>
              <a:ext cx="341755" cy="296065"/>
            </a:xfrm>
            <a:prstGeom prst="upArrow">
              <a:avLst>
                <a:gd name="adj1" fmla="val 50000"/>
                <a:gd name="adj2" fmla="val 25000"/>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lt"/>
                <a:ea typeface="+mn-ea"/>
                <a:cs typeface="+mn-cs"/>
              </a:endParaRPr>
            </a:p>
          </p:txBody>
        </p:sp>
        <p:sp>
          <p:nvSpPr>
            <p:cNvPr id="7" name="自选图形 30"/>
            <p:cNvSpPr>
              <a:spLocks noChangeArrowheads="1"/>
            </p:cNvSpPr>
            <p:nvPr/>
          </p:nvSpPr>
          <p:spPr bwMode="auto">
            <a:xfrm>
              <a:off x="2572132" y="461010"/>
              <a:ext cx="341755" cy="297552"/>
            </a:xfrm>
            <a:prstGeom prst="upArrow">
              <a:avLst>
                <a:gd name="adj1" fmla="val 50000"/>
                <a:gd name="adj2" fmla="val 25000"/>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lt"/>
                <a:ea typeface="+mn-ea"/>
                <a:cs typeface="+mn-cs"/>
              </a:endParaRPr>
            </a:p>
          </p:txBody>
        </p:sp>
        <p:sp>
          <p:nvSpPr>
            <p:cNvPr id="9" name="文本框 32"/>
            <p:cNvSpPr txBox="1">
              <a:spLocks noChangeArrowheads="1"/>
            </p:cNvSpPr>
            <p:nvPr/>
          </p:nvSpPr>
          <p:spPr bwMode="auto">
            <a:xfrm>
              <a:off x="114300" y="3631426"/>
              <a:ext cx="5143500" cy="39574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计算机信息系统安全保护等级划分准则（</a:t>
              </a:r>
              <a:r>
                <a:rPr kumimoji="0" lang="en-US" sz="1200" b="0" i="0" u="none" strike="noStrike" kern="100" cap="none" spc="0" normalizeH="0" baseline="0" noProof="0">
                  <a:ln>
                    <a:noFill/>
                  </a:ln>
                  <a:solidFill>
                    <a:srgbClr val="000000"/>
                  </a:solidFill>
                  <a:effectLst/>
                  <a:uLnTx/>
                  <a:uFillTx/>
                  <a:latin typeface="Calibri" panose="020F0502020204030204"/>
                  <a:ea typeface="宋体" panose="02010600030101010101" pitchFamily="2" charset="-122"/>
                  <a:cs typeface="Times New Roman" panose="02020603050405020304"/>
                </a:rPr>
                <a:t>GB17859</a:t>
              </a: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10" name="矩形 33"/>
            <p:cNvSpPr>
              <a:spLocks noChangeArrowheads="1"/>
            </p:cNvSpPr>
            <p:nvPr/>
          </p:nvSpPr>
          <p:spPr bwMode="auto">
            <a:xfrm>
              <a:off x="114300" y="758562"/>
              <a:ext cx="3359817" cy="2674992"/>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lt"/>
                <a:ea typeface="+mn-ea"/>
                <a:cs typeface="+mn-cs"/>
              </a:endParaRPr>
            </a:p>
          </p:txBody>
        </p:sp>
        <p:sp>
          <p:nvSpPr>
            <p:cNvPr id="11" name="文本框 34"/>
            <p:cNvSpPr txBox="1">
              <a:spLocks noChangeArrowheads="1"/>
            </p:cNvSpPr>
            <p:nvPr/>
          </p:nvSpPr>
          <p:spPr bwMode="auto">
            <a:xfrm>
              <a:off x="228219" y="1154306"/>
              <a:ext cx="1416959" cy="49542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信息系统通用安全</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技术要求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12" name="文本框 35"/>
            <p:cNvSpPr txBox="1">
              <a:spLocks noChangeArrowheads="1"/>
            </p:cNvSpPr>
            <p:nvPr/>
          </p:nvSpPr>
          <p:spPr bwMode="auto">
            <a:xfrm>
              <a:off x="228219" y="1749410"/>
              <a:ext cx="1416959" cy="49542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信息系统物理安全</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技术要求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60452" name="文本框 36"/>
            <p:cNvSpPr txBox="1"/>
            <p:nvPr/>
          </p:nvSpPr>
          <p:spPr>
            <a:xfrm>
              <a:off x="457616" y="856754"/>
              <a:ext cx="798990" cy="294576"/>
            </a:xfrm>
            <a:prstGeom prst="rect">
              <a:avLst/>
            </a:prstGeom>
            <a:noFill/>
            <a:ln w="9525">
              <a:noFill/>
            </a:ln>
          </p:spPr>
          <p:txBody>
            <a:bodyPr lIns="53999" rIns="53999"/>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600" u="sng" dirty="0">
                  <a:solidFill>
                    <a:srgbClr val="000000"/>
                  </a:solidFill>
                  <a:latin typeface="Calibri" panose="020F0502020204030204" pitchFamily="34" charset="0"/>
                  <a:ea typeface="楷体_GB2312" pitchFamily="49" charset="-122"/>
                </a:rPr>
                <a:t>技术类</a:t>
              </a:r>
              <a:endParaRPr lang="zh-CN" altLang="en-US" sz="1200" b="0" dirty="0">
                <a:solidFill>
                  <a:srgbClr val="000000"/>
                </a:solidFill>
                <a:latin typeface="Calibri" panose="020F0502020204030204" pitchFamily="34" charset="0"/>
                <a:ea typeface="楷体_GB2312" pitchFamily="49" charset="-122"/>
              </a:endParaRPr>
            </a:p>
          </p:txBody>
        </p:sp>
        <p:sp>
          <p:nvSpPr>
            <p:cNvPr id="14" name="文本框 37"/>
            <p:cNvSpPr txBox="1">
              <a:spLocks noChangeArrowheads="1"/>
            </p:cNvSpPr>
            <p:nvPr/>
          </p:nvSpPr>
          <p:spPr bwMode="auto">
            <a:xfrm>
              <a:off x="228219" y="2938130"/>
              <a:ext cx="1416959" cy="29606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其他技术类标准</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cxnSp>
          <p:nvCxnSpPr>
            <p:cNvPr id="15" name="直线 38"/>
            <p:cNvCxnSpPr/>
            <p:nvPr/>
          </p:nvCxnSpPr>
          <p:spPr bwMode="auto">
            <a:xfrm flipH="1">
              <a:off x="1713842" y="758562"/>
              <a:ext cx="1560" cy="2674992"/>
            </a:xfrm>
            <a:prstGeom prst="line">
              <a:avLst/>
            </a:prstGeom>
          </p:spPr>
          <p:style>
            <a:lnRef idx="2">
              <a:schemeClr val="accent1"/>
            </a:lnRef>
            <a:fillRef idx="1">
              <a:schemeClr val="lt1"/>
            </a:fillRef>
            <a:effectRef idx="0">
              <a:schemeClr val="accent1"/>
            </a:effectRef>
            <a:fontRef idx="minor">
              <a:schemeClr val="dk1"/>
            </a:fontRef>
          </p:style>
        </p:cxnSp>
        <p:sp>
          <p:nvSpPr>
            <p:cNvPr id="16" name="文本框 39"/>
            <p:cNvSpPr txBox="1">
              <a:spLocks noChangeArrowheads="1"/>
            </p:cNvSpPr>
            <p:nvPr/>
          </p:nvSpPr>
          <p:spPr bwMode="auto">
            <a:xfrm>
              <a:off x="1829321" y="1154306"/>
              <a:ext cx="1440367" cy="49542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信息系统安全</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管理要求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17" name="文本框 40"/>
            <p:cNvSpPr txBox="1">
              <a:spLocks noChangeArrowheads="1"/>
            </p:cNvSpPr>
            <p:nvPr/>
          </p:nvSpPr>
          <p:spPr bwMode="auto">
            <a:xfrm>
              <a:off x="1829321" y="1749410"/>
              <a:ext cx="1440367" cy="49542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信息系统安全工程</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管理要求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18" name="文本框 41"/>
            <p:cNvSpPr txBox="1">
              <a:spLocks noChangeArrowheads="1"/>
            </p:cNvSpPr>
            <p:nvPr/>
          </p:nvSpPr>
          <p:spPr bwMode="auto">
            <a:xfrm>
              <a:off x="1829321" y="2343026"/>
              <a:ext cx="1440367" cy="296064"/>
            </a:xfrm>
            <a:prstGeom prst="rect">
              <a:avLst/>
            </a:prstGeom>
          </p:spPr>
          <p:style>
            <a:lnRef idx="2">
              <a:schemeClr val="accent1"/>
            </a:lnRef>
            <a:fillRef idx="1">
              <a:schemeClr val="lt1"/>
            </a:fillRef>
            <a:effectRef idx="0">
              <a:schemeClr val="accent1"/>
            </a:effectRef>
            <a:fontRef idx="minor">
              <a:schemeClr val="dk1"/>
            </a:fontRef>
          </p:style>
          <p:txBody>
            <a:bodyPr lIns="18000" rIns="18000"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其他管理类标准</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60458" name="文本框 42"/>
            <p:cNvSpPr txBox="1"/>
            <p:nvPr/>
          </p:nvSpPr>
          <p:spPr>
            <a:xfrm>
              <a:off x="2171076" y="856754"/>
              <a:ext cx="800551" cy="294576"/>
            </a:xfrm>
            <a:prstGeom prst="rect">
              <a:avLst/>
            </a:prstGeom>
            <a:noFill/>
            <a:ln w="9525">
              <a:noFill/>
            </a:ln>
          </p:spPr>
          <p:txBody>
            <a:bodyPr lIns="53999" rIns="53999"/>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600" u="sng" dirty="0">
                  <a:solidFill>
                    <a:srgbClr val="000000"/>
                  </a:solidFill>
                  <a:latin typeface="Calibri" panose="020F0502020204030204" pitchFamily="34" charset="0"/>
                  <a:ea typeface="楷体_GB2312" pitchFamily="49" charset="-122"/>
                </a:rPr>
                <a:t>管理类</a:t>
              </a:r>
              <a:endParaRPr lang="zh-CN" altLang="en-US" sz="1200" b="0" dirty="0">
                <a:solidFill>
                  <a:srgbClr val="000000"/>
                </a:solidFill>
                <a:latin typeface="Calibri" panose="020F0502020204030204" pitchFamily="34" charset="0"/>
                <a:ea typeface="楷体_GB2312" pitchFamily="49" charset="-122"/>
              </a:endParaRPr>
            </a:p>
          </p:txBody>
        </p:sp>
        <p:sp>
          <p:nvSpPr>
            <p:cNvPr id="60459" name="文本框 43"/>
            <p:cNvSpPr txBox="1"/>
            <p:nvPr/>
          </p:nvSpPr>
          <p:spPr>
            <a:xfrm>
              <a:off x="4115494" y="856754"/>
              <a:ext cx="798990" cy="294576"/>
            </a:xfrm>
            <a:prstGeom prst="rect">
              <a:avLst/>
            </a:prstGeom>
            <a:noFill/>
            <a:ln w="9525">
              <a:noFill/>
            </a:ln>
          </p:spPr>
          <p:txBody>
            <a:bodyPr lIns="53999" rIns="53999"/>
            <a:lstStyle>
              <a:lvl1pPr marL="469900" indent="-469900" algn="l" rtl="0" eaLnBrk="0" fontAlgn="base" hangingPunct="0">
                <a:lnSpc>
                  <a:spcPct val="150000"/>
                </a:lnSpc>
                <a:spcBef>
                  <a:spcPct val="0"/>
                </a:spcBef>
                <a:spcAft>
                  <a:spcPct val="0"/>
                </a:spcAft>
                <a:buClr>
                  <a:srgbClr val="EE0000"/>
                </a:buClr>
                <a:buFont typeface="Wingdings" panose="05000000000000000000" pitchFamily="2" charset="2"/>
                <a:buChar char="o"/>
                <a:defRPr sz="3200" b="1">
                  <a:solidFill>
                    <a:schemeClr val="tx1"/>
                  </a:solidFill>
                  <a:latin typeface="+mn-lt"/>
                  <a:ea typeface="+mn-ea"/>
                  <a:cs typeface="+mn-cs"/>
                </a:defRPr>
              </a:lvl1pPr>
              <a:lvl2pPr marL="908050" indent="-436880" algn="l" rtl="0" eaLnBrk="0" fontAlgn="base" hangingPunct="0">
                <a:lnSpc>
                  <a:spcPct val="150000"/>
                </a:lnSpc>
                <a:spcBef>
                  <a:spcPct val="0"/>
                </a:spcBef>
                <a:spcAft>
                  <a:spcPct val="0"/>
                </a:spcAft>
                <a:buClr>
                  <a:srgbClr val="EE0000"/>
                </a:buClr>
                <a:buFont typeface="Wingdings" panose="05000000000000000000" pitchFamily="2" charset="2"/>
                <a:buChar char="n"/>
                <a:defRPr sz="2800">
                  <a:solidFill>
                    <a:schemeClr val="tx1"/>
                  </a:solidFill>
                  <a:latin typeface="+mn-lt"/>
                  <a:ea typeface="+mn-ea"/>
                </a:defRPr>
              </a:lvl2pPr>
              <a:lvl3pPr marL="1304925" indent="-395605" algn="l" rtl="0" eaLnBrk="0" fontAlgn="base" hangingPunct="0">
                <a:lnSpc>
                  <a:spcPct val="150000"/>
                </a:lnSpc>
                <a:spcBef>
                  <a:spcPct val="0"/>
                </a:spcBef>
                <a:spcAft>
                  <a:spcPct val="0"/>
                </a:spcAft>
                <a:buClr>
                  <a:srgbClr val="EE0000"/>
                </a:buClr>
                <a:buFont typeface="Wingdings" panose="05000000000000000000" pitchFamily="2" charset="2"/>
                <a:buChar char="o"/>
                <a:defRPr sz="2600">
                  <a:solidFill>
                    <a:schemeClr val="tx1"/>
                  </a:solidFill>
                  <a:latin typeface="+mn-lt"/>
                  <a:ea typeface="+mn-ea"/>
                </a:defRPr>
              </a:lvl3pPr>
              <a:lvl4pPr marL="1694180" indent="-387350" algn="l" rtl="0" eaLnBrk="0" fontAlgn="base" hangingPunct="0">
                <a:lnSpc>
                  <a:spcPct val="150000"/>
                </a:lnSpc>
                <a:spcBef>
                  <a:spcPct val="0"/>
                </a:spcBef>
                <a:spcAft>
                  <a:spcPct val="0"/>
                </a:spcAft>
                <a:buClr>
                  <a:srgbClr val="EE0000"/>
                </a:buClr>
                <a:buFont typeface="Wingdings" panose="05000000000000000000" pitchFamily="2" charset="2"/>
                <a:buChar char="n"/>
                <a:defRPr sz="2400">
                  <a:solidFill>
                    <a:schemeClr val="tx1"/>
                  </a:solidFill>
                  <a:latin typeface="+mn-lt"/>
                  <a:ea typeface="+mn-ea"/>
                </a:defRPr>
              </a:lvl4pPr>
              <a:lvl5pPr marL="2094230" indent="-398780" algn="l" rtl="0" eaLnBrk="0" fontAlgn="base" hangingPunct="0">
                <a:lnSpc>
                  <a:spcPct val="150000"/>
                </a:lnSpc>
                <a:spcBef>
                  <a:spcPct val="0"/>
                </a:spcBef>
                <a:spcAft>
                  <a:spcPct val="0"/>
                </a:spcAft>
                <a:buClr>
                  <a:srgbClr val="EE0000"/>
                </a:buClr>
                <a:buFont typeface="Wingdings" panose="05000000000000000000" pitchFamily="2" charset="2"/>
                <a:buChar char="§"/>
                <a:defRPr sz="2400">
                  <a:solidFill>
                    <a:schemeClr val="tx1"/>
                  </a:solidFill>
                  <a:latin typeface="+mn-lt"/>
                  <a:ea typeface="+mn-ea"/>
                </a:defRPr>
              </a:lvl5pPr>
            </a:lstStyle>
            <a:p>
              <a:pPr marL="0" lvl="0" indent="0" algn="ctr" eaLnBrk="1" hangingPunct="1">
                <a:lnSpc>
                  <a:spcPct val="100000"/>
                </a:lnSpc>
                <a:buClrTx/>
                <a:buFontTx/>
                <a:buNone/>
              </a:pPr>
              <a:r>
                <a:rPr lang="zh-CN" altLang="en-US" sz="1600" u="sng" dirty="0">
                  <a:solidFill>
                    <a:srgbClr val="000000"/>
                  </a:solidFill>
                  <a:latin typeface="Calibri" panose="020F0502020204030204" pitchFamily="34" charset="0"/>
                  <a:ea typeface="楷体_GB2312" pitchFamily="49" charset="-122"/>
                </a:rPr>
                <a:t>产品类</a:t>
              </a:r>
              <a:endParaRPr lang="zh-CN" altLang="en-US" sz="1200" b="0" dirty="0">
                <a:solidFill>
                  <a:srgbClr val="000000"/>
                </a:solidFill>
                <a:latin typeface="Calibri" panose="020F0502020204030204" pitchFamily="34" charset="0"/>
                <a:ea typeface="楷体_GB2312" pitchFamily="49" charset="-122"/>
              </a:endParaRPr>
            </a:p>
          </p:txBody>
        </p:sp>
        <p:sp>
          <p:nvSpPr>
            <p:cNvPr id="21" name="文本框 44"/>
            <p:cNvSpPr txBox="1">
              <a:spLocks noChangeArrowheads="1"/>
            </p:cNvSpPr>
            <p:nvPr/>
          </p:nvSpPr>
          <p:spPr bwMode="auto">
            <a:xfrm>
              <a:off x="3658259" y="1749410"/>
              <a:ext cx="1485623" cy="49542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数据库管理系统安全技术要求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22" name="文本框 45"/>
            <p:cNvSpPr txBox="1">
              <a:spLocks noChangeArrowheads="1"/>
            </p:cNvSpPr>
            <p:nvPr/>
          </p:nvSpPr>
          <p:spPr bwMode="auto">
            <a:xfrm>
              <a:off x="3658259" y="2938130"/>
              <a:ext cx="1485623" cy="294576"/>
            </a:xfrm>
            <a:prstGeom prst="rect">
              <a:avLst/>
            </a:prstGeom>
          </p:spPr>
          <p:style>
            <a:lnRef idx="2">
              <a:schemeClr val="accent1"/>
            </a:lnRef>
            <a:fillRef idx="1">
              <a:schemeClr val="lt1"/>
            </a:fillRef>
            <a:effectRef idx="0">
              <a:schemeClr val="accent1"/>
            </a:effectRef>
            <a:fontRef idx="minor">
              <a:schemeClr val="dk1"/>
            </a:fontRef>
          </p:style>
          <p:txBody>
            <a:bodyPr lIns="18000" rIns="18000"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其他产品类标准</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23" name="文本框 46"/>
            <p:cNvSpPr txBox="1">
              <a:spLocks noChangeArrowheads="1"/>
            </p:cNvSpPr>
            <p:nvPr/>
          </p:nvSpPr>
          <p:spPr bwMode="auto">
            <a:xfrm>
              <a:off x="3658259" y="1154306"/>
              <a:ext cx="1485623" cy="49542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操作系统安全技术</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24" name="文本框 47"/>
            <p:cNvSpPr txBox="1">
              <a:spLocks noChangeArrowheads="1"/>
            </p:cNvSpPr>
            <p:nvPr/>
          </p:nvSpPr>
          <p:spPr bwMode="auto">
            <a:xfrm>
              <a:off x="228219" y="2343026"/>
              <a:ext cx="1416959" cy="495423"/>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网络基础安全技术</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25" name="文本框 48"/>
            <p:cNvSpPr txBox="1">
              <a:spLocks noChangeArrowheads="1"/>
            </p:cNvSpPr>
            <p:nvPr/>
          </p:nvSpPr>
          <p:spPr bwMode="auto">
            <a:xfrm>
              <a:off x="3658259" y="2343026"/>
              <a:ext cx="1485623" cy="495423"/>
            </a:xfrm>
            <a:prstGeom prst="rect">
              <a:avLst/>
            </a:prstGeom>
          </p:spPr>
          <p:style>
            <a:lnRef idx="2">
              <a:schemeClr val="accent1"/>
            </a:lnRef>
            <a:fillRef idx="1">
              <a:schemeClr val="lt1"/>
            </a:fillRef>
            <a:effectRef idx="0">
              <a:schemeClr val="accent1"/>
            </a:effectRef>
            <a:fontRef idx="minor">
              <a:schemeClr val="dk1"/>
            </a:fontRef>
          </p:style>
          <p:txBody>
            <a:bodyPr lIns="53999" rIns="53999"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网络和终端设备隔离部件技术要求</a:t>
              </a:r>
              <a:endParaRPr kumimoji="0" lang="zh-CN" altLang="en-US" sz="120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26" name="自选图形 49"/>
            <p:cNvSpPr>
              <a:spLocks noChangeArrowheads="1"/>
            </p:cNvSpPr>
            <p:nvPr/>
          </p:nvSpPr>
          <p:spPr bwMode="auto">
            <a:xfrm>
              <a:off x="4388586" y="3433553"/>
              <a:ext cx="343316" cy="197872"/>
            </a:xfrm>
            <a:prstGeom prst="upArrow">
              <a:avLst>
                <a:gd name="adj1" fmla="val 50000"/>
                <a:gd name="adj2" fmla="val 25000"/>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mn-lt"/>
                <a:ea typeface="+mn-ea"/>
                <a:cs typeface="+mn-cs"/>
              </a:endParaRPr>
            </a:p>
          </p:txBody>
        </p:sp>
      </p:grpSp>
      <p:grpSp>
        <p:nvGrpSpPr>
          <p:cNvPr id="4" name="组合 73"/>
          <p:cNvGrpSpPr/>
          <p:nvPr/>
        </p:nvGrpSpPr>
        <p:grpSpPr>
          <a:xfrm>
            <a:off x="3475038" y="2066925"/>
            <a:ext cx="5187950" cy="3808413"/>
            <a:chOff x="3406140" y="1398270"/>
            <a:chExt cx="5189220" cy="4457700"/>
          </a:xfrm>
        </p:grpSpPr>
        <p:sp>
          <p:nvSpPr>
            <p:cNvPr id="51" name="自选图形 30"/>
            <p:cNvSpPr>
              <a:spLocks noChangeArrowheads="1"/>
            </p:cNvSpPr>
            <p:nvPr/>
          </p:nvSpPr>
          <p:spPr bwMode="auto">
            <a:xfrm>
              <a:off x="6308800" y="4467932"/>
              <a:ext cx="342984" cy="990394"/>
            </a:xfrm>
            <a:prstGeom prst="upArrow">
              <a:avLst>
                <a:gd name="adj1" fmla="val 50000"/>
                <a:gd name="adj2" fmla="val 49994"/>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52" name="自选图形 31"/>
            <p:cNvSpPr>
              <a:spLocks noChangeArrowheads="1"/>
            </p:cNvSpPr>
            <p:nvPr/>
          </p:nvSpPr>
          <p:spPr bwMode="auto">
            <a:xfrm>
              <a:off x="5394177" y="4467932"/>
              <a:ext cx="342984" cy="299163"/>
            </a:xfrm>
            <a:prstGeom prst="upArrow">
              <a:avLst>
                <a:gd name="adj1" fmla="val 45926"/>
                <a:gd name="adj2" fmla="val 33495"/>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53" name="自选图形 32"/>
            <p:cNvSpPr>
              <a:spLocks noChangeArrowheads="1"/>
            </p:cNvSpPr>
            <p:nvPr/>
          </p:nvSpPr>
          <p:spPr bwMode="auto">
            <a:xfrm rot="16200000" flipH="1">
              <a:off x="7052476" y="3428246"/>
              <a:ext cx="341899" cy="228656"/>
            </a:xfrm>
            <a:prstGeom prst="upArrow">
              <a:avLst>
                <a:gd name="adj1" fmla="val 50000"/>
                <a:gd name="adj2" fmla="val 45514"/>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54" name="自选图形 33"/>
            <p:cNvSpPr>
              <a:spLocks noChangeArrowheads="1"/>
            </p:cNvSpPr>
            <p:nvPr/>
          </p:nvSpPr>
          <p:spPr bwMode="auto">
            <a:xfrm rot="5400000">
              <a:off x="4606197" y="3406878"/>
              <a:ext cx="343758" cy="228656"/>
            </a:xfrm>
            <a:prstGeom prst="upArrow">
              <a:avLst>
                <a:gd name="adj1" fmla="val 50000"/>
                <a:gd name="adj2" fmla="val 45514"/>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55" name="自选图形 34"/>
            <p:cNvSpPr>
              <a:spLocks noChangeArrowheads="1"/>
            </p:cNvSpPr>
            <p:nvPr/>
          </p:nvSpPr>
          <p:spPr bwMode="auto">
            <a:xfrm flipV="1">
              <a:off x="4663748" y="1686284"/>
              <a:ext cx="342984" cy="299161"/>
            </a:xfrm>
            <a:prstGeom prst="upArrow">
              <a:avLst>
                <a:gd name="adj1" fmla="val 45926"/>
                <a:gd name="adj2" fmla="val 33495"/>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56" name="自选图形 35"/>
            <p:cNvSpPr>
              <a:spLocks noChangeArrowheads="1"/>
            </p:cNvSpPr>
            <p:nvPr/>
          </p:nvSpPr>
          <p:spPr bwMode="auto">
            <a:xfrm flipV="1">
              <a:off x="6308800" y="1686284"/>
              <a:ext cx="342984" cy="992252"/>
            </a:xfrm>
            <a:prstGeom prst="upArrow">
              <a:avLst>
                <a:gd name="adj1" fmla="val 50000"/>
                <a:gd name="adj2" fmla="val 49994"/>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57" name="矩形 36"/>
            <p:cNvSpPr>
              <a:spLocks noChangeArrowheads="1"/>
            </p:cNvSpPr>
            <p:nvPr/>
          </p:nvSpPr>
          <p:spPr bwMode="auto">
            <a:xfrm>
              <a:off x="3406140" y="5458326"/>
              <a:ext cx="5143171" cy="39764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600" b="1"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信息系统安全等级保护基本要求（</a:t>
              </a:r>
              <a:r>
                <a:rPr kumimoji="0" lang="en-US" altLang="zh-CN" sz="1600" b="1"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GB/T 22239</a:t>
              </a:r>
              <a:r>
                <a:rPr kumimoji="0" lang="zh-CN" altLang="en-US" sz="1600" b="1"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a:t>
              </a:r>
              <a:endParaRPr kumimoji="0" lang="zh-CN" altLang="en-US" sz="160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endParaRPr>
            </a:p>
          </p:txBody>
        </p:sp>
        <p:sp>
          <p:nvSpPr>
            <p:cNvPr id="58" name="文本框 47"/>
            <p:cNvSpPr txBox="1">
              <a:spLocks noChangeArrowheads="1"/>
            </p:cNvSpPr>
            <p:nvPr/>
          </p:nvSpPr>
          <p:spPr bwMode="auto">
            <a:xfrm>
              <a:off x="3406140" y="1398270"/>
              <a:ext cx="5189220" cy="397644"/>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信息系统安全等级保护定级指南</a:t>
              </a:r>
              <a:endPar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endParaRPr>
            </a:p>
          </p:txBody>
        </p:sp>
        <p:sp>
          <p:nvSpPr>
            <p:cNvPr id="59" name="文本框 48"/>
            <p:cNvSpPr txBox="1">
              <a:spLocks noChangeArrowheads="1"/>
            </p:cNvSpPr>
            <p:nvPr/>
          </p:nvSpPr>
          <p:spPr bwMode="auto">
            <a:xfrm>
              <a:off x="3406140" y="4767095"/>
              <a:ext cx="2858200" cy="395785"/>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信息系统安全等级保护基本要求的行业细则</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60" name="矩形 49"/>
            <p:cNvSpPr>
              <a:spLocks noChangeArrowheads="1"/>
            </p:cNvSpPr>
            <p:nvPr/>
          </p:nvSpPr>
          <p:spPr bwMode="auto">
            <a:xfrm>
              <a:off x="3406140" y="2587485"/>
              <a:ext cx="1257608" cy="1980787"/>
            </a:xfrm>
            <a:prstGeom prst="rect">
              <a:avLst/>
            </a:prstGeom>
          </p:spPr>
          <p:style>
            <a:lnRef idx="2">
              <a:schemeClr val="accent1"/>
            </a:lnRef>
            <a:fillRef idx="1">
              <a:schemeClr val="lt1"/>
            </a:fillRef>
            <a:effectRef idx="0">
              <a:schemeClr val="accent1"/>
            </a:effectRef>
            <a:fontRef idx="minor">
              <a:schemeClr val="dk1"/>
            </a:fontRef>
          </p:style>
          <p:txBody>
            <a:bodyPr/>
            <a:lstStyle>
              <a:lvl1pPr>
                <a:defRPr sz="2800">
                  <a:solidFill>
                    <a:schemeClr val="tx1"/>
                  </a:solidFill>
                  <a:latin typeface="Verdana" panose="020B0604030504040204" pitchFamily="34" charset="0"/>
                  <a:ea typeface="微软雅黑" panose="020B0503020204020204" pitchFamily="34" charset="-122"/>
                </a:defRPr>
              </a:lvl1pPr>
              <a:lvl2pPr marL="742950" indent="-285750">
                <a:defRPr sz="2800">
                  <a:solidFill>
                    <a:schemeClr val="tx1"/>
                  </a:solidFill>
                  <a:latin typeface="Verdana" panose="020B0604030504040204" pitchFamily="34" charset="0"/>
                  <a:ea typeface="微软雅黑" panose="020B0503020204020204" pitchFamily="34" charset="-122"/>
                </a:defRPr>
              </a:lvl2pPr>
              <a:lvl3pPr marL="1143000" indent="-228600">
                <a:defRPr sz="2800">
                  <a:solidFill>
                    <a:schemeClr val="tx1"/>
                  </a:solidFill>
                  <a:latin typeface="Verdana" panose="020B0604030504040204" pitchFamily="34" charset="0"/>
                  <a:ea typeface="微软雅黑" panose="020B0503020204020204" pitchFamily="34" charset="-122"/>
                </a:defRPr>
              </a:lvl3pPr>
              <a:lvl4pPr marL="1600200" indent="-228600">
                <a:defRPr sz="2800">
                  <a:solidFill>
                    <a:schemeClr val="tx1"/>
                  </a:solidFill>
                  <a:latin typeface="Verdana" panose="020B0604030504040204" pitchFamily="34" charset="0"/>
                  <a:ea typeface="微软雅黑" panose="020B0503020204020204" pitchFamily="34" charset="-122"/>
                </a:defRPr>
              </a:lvl4pPr>
              <a:lvl5pPr marL="2057400" indent="-228600">
                <a:defRPr sz="2800">
                  <a:solidFill>
                    <a:schemeClr val="tx1"/>
                  </a:solidFill>
                  <a:latin typeface="Verdana" panose="020B0604030504040204" pitchFamily="34" charset="0"/>
                  <a:ea typeface="微软雅黑" panose="020B0503020204020204" pitchFamily="34" charset="-122"/>
                </a:defRPr>
              </a:lvl5pPr>
              <a:lvl6pPr marL="25146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6pPr>
              <a:lvl7pPr marL="29718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7pPr>
              <a:lvl8pPr marL="34290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8pPr>
              <a:lvl9pPr marL="38862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000000"/>
                  </a:solidFill>
                  <a:effectLst/>
                  <a:uLnTx/>
                  <a:uFillTx/>
                  <a:latin typeface="楷体_GB2312" pitchFamily="49" charset="-122"/>
                  <a:ea typeface="宋体" panose="02010600030101010101" pitchFamily="2" charset="-122"/>
                  <a:cs typeface="Times New Roman" panose="02020603050405020304" pitchFamily="18" charset="0"/>
                </a:rPr>
                <a:t> </a:t>
              </a:r>
              <a:endParaRPr kumimoji="0" lang="zh-CN" altLang="en-US" sz="10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61" name="文本框 50"/>
            <p:cNvSpPr txBox="1">
              <a:spLocks noChangeArrowheads="1"/>
            </p:cNvSpPr>
            <p:nvPr/>
          </p:nvSpPr>
          <p:spPr bwMode="auto">
            <a:xfrm>
              <a:off x="3520468" y="2786308"/>
              <a:ext cx="457312" cy="1583143"/>
            </a:xfrm>
            <a:prstGeom prst="rect">
              <a:avLst/>
            </a:prstGeom>
          </p:spPr>
          <p:style>
            <a:lnRef idx="2">
              <a:schemeClr val="accent1"/>
            </a:lnRef>
            <a:fillRef idx="1">
              <a:schemeClr val="lt1"/>
            </a:fillRef>
            <a:effectRef idx="0">
              <a:schemeClr val="accent1"/>
            </a:effectRef>
            <a:fontRef idx="minor">
              <a:schemeClr val="dk1"/>
            </a:fontRef>
          </p:style>
          <p:txBody>
            <a:bodyPr vert="eaVert" lIns="18000" rIns="18000" upright="1"/>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信息系统安全等级保护测评过程指南</a:t>
              </a:r>
              <a:endPar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endParaRPr>
            </a:p>
          </p:txBody>
        </p:sp>
        <p:sp>
          <p:nvSpPr>
            <p:cNvPr id="62" name="文本框 51"/>
            <p:cNvSpPr txBox="1">
              <a:spLocks noChangeArrowheads="1"/>
            </p:cNvSpPr>
            <p:nvPr/>
          </p:nvSpPr>
          <p:spPr bwMode="auto">
            <a:xfrm>
              <a:off x="4092108" y="2786308"/>
              <a:ext cx="457312" cy="1583143"/>
            </a:xfrm>
            <a:prstGeom prst="rect">
              <a:avLst/>
            </a:prstGeom>
          </p:spPr>
          <p:style>
            <a:lnRef idx="2">
              <a:schemeClr val="accent1"/>
            </a:lnRef>
            <a:fillRef idx="1">
              <a:schemeClr val="lt1"/>
            </a:fillRef>
            <a:effectRef idx="0">
              <a:schemeClr val="accent1"/>
            </a:effectRef>
            <a:fontRef idx="minor">
              <a:schemeClr val="dk1"/>
            </a:fontRef>
          </p:style>
          <p:txBody>
            <a:bodyPr vert="eaVert" lIns="18000" rIns="18000" upright="1"/>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信息系统安全等级保护测评要求</a:t>
              </a:r>
              <a:endPar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endParaRPr>
            </a:p>
          </p:txBody>
        </p:sp>
        <p:sp>
          <p:nvSpPr>
            <p:cNvPr id="63" name="矩形 52"/>
            <p:cNvSpPr>
              <a:spLocks noChangeArrowheads="1"/>
            </p:cNvSpPr>
            <p:nvPr/>
          </p:nvSpPr>
          <p:spPr bwMode="auto">
            <a:xfrm>
              <a:off x="7337752" y="2189841"/>
              <a:ext cx="1211559" cy="2874557"/>
            </a:xfrm>
            <a:prstGeom prst="rect">
              <a:avLst/>
            </a:prstGeom>
          </p:spPr>
          <p:style>
            <a:lnRef idx="2">
              <a:schemeClr val="accent1"/>
            </a:lnRef>
            <a:fillRef idx="1">
              <a:schemeClr val="lt1"/>
            </a:fillRef>
            <a:effectRef idx="0">
              <a:schemeClr val="accent1"/>
            </a:effectRef>
            <a:fontRef idx="minor">
              <a:schemeClr val="dk1"/>
            </a:fontRef>
          </p:style>
          <p:txBody>
            <a:bodyPr/>
            <a:lstStyle>
              <a:lvl1pPr>
                <a:defRPr sz="2800">
                  <a:solidFill>
                    <a:schemeClr val="tx1"/>
                  </a:solidFill>
                  <a:latin typeface="Verdana" panose="020B0604030504040204" pitchFamily="34" charset="0"/>
                  <a:ea typeface="微软雅黑" panose="020B0503020204020204" pitchFamily="34" charset="-122"/>
                </a:defRPr>
              </a:lvl1pPr>
              <a:lvl2pPr marL="742950" indent="-285750">
                <a:defRPr sz="2800">
                  <a:solidFill>
                    <a:schemeClr val="tx1"/>
                  </a:solidFill>
                  <a:latin typeface="Verdana" panose="020B0604030504040204" pitchFamily="34" charset="0"/>
                  <a:ea typeface="微软雅黑" panose="020B0503020204020204" pitchFamily="34" charset="-122"/>
                </a:defRPr>
              </a:lvl2pPr>
              <a:lvl3pPr marL="1143000" indent="-228600">
                <a:defRPr sz="2800">
                  <a:solidFill>
                    <a:schemeClr val="tx1"/>
                  </a:solidFill>
                  <a:latin typeface="Verdana" panose="020B0604030504040204" pitchFamily="34" charset="0"/>
                  <a:ea typeface="微软雅黑" panose="020B0503020204020204" pitchFamily="34" charset="-122"/>
                </a:defRPr>
              </a:lvl3pPr>
              <a:lvl4pPr marL="1600200" indent="-228600">
                <a:defRPr sz="2800">
                  <a:solidFill>
                    <a:schemeClr val="tx1"/>
                  </a:solidFill>
                  <a:latin typeface="Verdana" panose="020B0604030504040204" pitchFamily="34" charset="0"/>
                  <a:ea typeface="微软雅黑" panose="020B0503020204020204" pitchFamily="34" charset="-122"/>
                </a:defRPr>
              </a:lvl4pPr>
              <a:lvl5pPr marL="2057400" indent="-228600">
                <a:defRPr sz="2800">
                  <a:solidFill>
                    <a:schemeClr val="tx1"/>
                  </a:solidFill>
                  <a:latin typeface="Verdana" panose="020B0604030504040204" pitchFamily="34" charset="0"/>
                  <a:ea typeface="微软雅黑" panose="020B0503020204020204" pitchFamily="34" charset="-122"/>
                </a:defRPr>
              </a:lvl5pPr>
              <a:lvl6pPr marL="25146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6pPr>
              <a:lvl7pPr marL="29718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7pPr>
              <a:lvl8pPr marL="34290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8pPr>
              <a:lvl9pPr marL="3886200" indent="-228600" eaLnBrk="0" fontAlgn="base" hangingPunct="0">
                <a:spcBef>
                  <a:spcPct val="0"/>
                </a:spcBef>
                <a:spcAft>
                  <a:spcPct val="0"/>
                </a:spcAft>
                <a:defRPr sz="2800">
                  <a:solidFill>
                    <a:schemeClr val="tx1"/>
                  </a:solidFill>
                  <a:latin typeface="Verdana" panose="020B0604030504040204" pitchFamily="34" charset="0"/>
                  <a:ea typeface="微软雅黑" panose="020B0503020204020204" pitchFamily="34"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rPr>
                <a:t> </a:t>
              </a:r>
              <a:endParaRPr kumimoji="0" lang="zh-CN" altLang="en-US" sz="10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64" name="文本框 53"/>
            <p:cNvSpPr txBox="1">
              <a:spLocks noChangeArrowheads="1"/>
            </p:cNvSpPr>
            <p:nvPr/>
          </p:nvSpPr>
          <p:spPr bwMode="auto">
            <a:xfrm>
              <a:off x="8023720" y="2388664"/>
              <a:ext cx="296935" cy="2378431"/>
            </a:xfrm>
            <a:prstGeom prst="rect">
              <a:avLst/>
            </a:prstGeom>
          </p:spPr>
          <p:style>
            <a:lnRef idx="2">
              <a:schemeClr val="accent1"/>
            </a:lnRef>
            <a:fillRef idx="1">
              <a:schemeClr val="lt1"/>
            </a:fillRef>
            <a:effectRef idx="0">
              <a:schemeClr val="accent1"/>
            </a:effectRef>
            <a:fontRef idx="minor">
              <a:schemeClr val="dk1"/>
            </a:fontRef>
          </p:style>
          <p:txBody>
            <a:bodyPr vert="eaVert" lIns="18000" rIns="18000"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信息系统等级保护安全设计技术要求</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65" name="文本框 58"/>
            <p:cNvSpPr txBox="1">
              <a:spLocks noChangeArrowheads="1"/>
            </p:cNvSpPr>
            <p:nvPr/>
          </p:nvSpPr>
          <p:spPr bwMode="auto">
            <a:xfrm>
              <a:off x="3406140" y="1985445"/>
              <a:ext cx="2743872" cy="395786"/>
            </a:xfrm>
            <a:prstGeom prst="rect">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rPr>
                <a:t>信息系统安全等级保护行业定级细则</a:t>
              </a:r>
              <a:endParaRPr kumimoji="0" lang="zh-CN" altLang="en-US" sz="1050" b="0" i="0" u="none" strike="noStrike" kern="100" cap="none" spc="0" normalizeH="0" baseline="0" noProof="0" dirty="0">
                <a:ln>
                  <a:noFill/>
                </a:ln>
                <a:solidFill>
                  <a:srgbClr val="000000"/>
                </a:solidFill>
                <a:effectLst/>
                <a:uLnTx/>
                <a:uFillTx/>
                <a:latin typeface="Calibri" panose="020F0502020204030204"/>
                <a:ea typeface="+mn-ea"/>
                <a:cs typeface="Times New Roman" panose="02020603050405020304"/>
              </a:endParaRPr>
            </a:p>
          </p:txBody>
        </p:sp>
        <p:sp>
          <p:nvSpPr>
            <p:cNvPr id="66" name="自选图形 61"/>
            <p:cNvSpPr>
              <a:spLocks noChangeArrowheads="1"/>
            </p:cNvSpPr>
            <p:nvPr/>
          </p:nvSpPr>
          <p:spPr bwMode="auto">
            <a:xfrm flipV="1">
              <a:off x="5394177" y="2381231"/>
              <a:ext cx="342984" cy="297304"/>
            </a:xfrm>
            <a:prstGeom prst="upArrow">
              <a:avLst>
                <a:gd name="adj1" fmla="val 45926"/>
                <a:gd name="adj2" fmla="val 33495"/>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67" name="自选图形 64"/>
            <p:cNvSpPr>
              <a:spLocks noChangeArrowheads="1"/>
            </p:cNvSpPr>
            <p:nvPr/>
          </p:nvSpPr>
          <p:spPr bwMode="auto">
            <a:xfrm>
              <a:off x="4663748" y="5162880"/>
              <a:ext cx="342984" cy="295446"/>
            </a:xfrm>
            <a:prstGeom prst="upArrow">
              <a:avLst>
                <a:gd name="adj1" fmla="val 45926"/>
                <a:gd name="adj2" fmla="val 33495"/>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000000"/>
                </a:solidFill>
                <a:effectLst/>
                <a:uLnTx/>
                <a:uFillTx/>
                <a:latin typeface="+mn-lt"/>
                <a:ea typeface="+mn-ea"/>
                <a:cs typeface="+mn-cs"/>
              </a:endParaRPr>
            </a:p>
          </p:txBody>
        </p:sp>
        <p:sp>
          <p:nvSpPr>
            <p:cNvPr id="68" name="椭圆 65"/>
            <p:cNvSpPr>
              <a:spLocks noChangeArrowheads="1"/>
            </p:cNvSpPr>
            <p:nvPr/>
          </p:nvSpPr>
          <p:spPr bwMode="auto">
            <a:xfrm>
              <a:off x="5508505" y="2580053"/>
              <a:ext cx="1028952" cy="501700"/>
            </a:xfrm>
            <a:prstGeom prst="ellipse">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安全等级</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69" name="椭圆 66"/>
            <p:cNvSpPr>
              <a:spLocks noChangeArrowheads="1"/>
            </p:cNvSpPr>
            <p:nvPr/>
          </p:nvSpPr>
          <p:spPr bwMode="auto">
            <a:xfrm>
              <a:off x="5508505" y="4064714"/>
              <a:ext cx="1028952" cy="503558"/>
            </a:xfrm>
            <a:prstGeom prst="ellipse">
              <a:avLst/>
            </a:prstGeom>
          </p:spPr>
          <p:style>
            <a:lnRef idx="2">
              <a:schemeClr val="accent1"/>
            </a:lnRef>
            <a:fillRef idx="1">
              <a:schemeClr val="lt1"/>
            </a:fillRef>
            <a:effectRef idx="0">
              <a:schemeClr val="accent1"/>
            </a:effectRef>
            <a:fontRef idx="minor">
              <a:schemeClr val="dk1"/>
            </a:fontRef>
          </p:style>
          <p:txBody>
            <a:bodyPr upright="1"/>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基线要求</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70" name="椭圆 67"/>
            <p:cNvSpPr>
              <a:spLocks noChangeArrowheads="1"/>
            </p:cNvSpPr>
            <p:nvPr/>
          </p:nvSpPr>
          <p:spPr bwMode="auto">
            <a:xfrm>
              <a:off x="4890815" y="2897797"/>
              <a:ext cx="460488" cy="1215229"/>
            </a:xfrm>
            <a:prstGeom prst="ellipse">
              <a:avLst/>
            </a:prstGeom>
          </p:spPr>
          <p:style>
            <a:lnRef idx="2">
              <a:schemeClr val="accent1"/>
            </a:lnRef>
            <a:fillRef idx="1">
              <a:schemeClr val="lt1"/>
            </a:fillRef>
            <a:effectRef idx="0">
              <a:schemeClr val="accent1"/>
            </a:effectRef>
            <a:fontRef idx="minor">
              <a:schemeClr val="dk1"/>
            </a:fontRef>
          </p:style>
          <p:txBody>
            <a:bodyPr upright="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状况分析</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71" name="椭圆 68"/>
            <p:cNvSpPr>
              <a:spLocks noChangeArrowheads="1"/>
            </p:cNvSpPr>
            <p:nvPr/>
          </p:nvSpPr>
          <p:spPr bwMode="auto">
            <a:xfrm>
              <a:off x="6650196" y="2983272"/>
              <a:ext cx="460488" cy="1215229"/>
            </a:xfrm>
            <a:prstGeom prst="ellipse">
              <a:avLst/>
            </a:prstGeom>
          </p:spPr>
          <p:style>
            <a:lnRef idx="2">
              <a:schemeClr val="accent1"/>
            </a:lnRef>
            <a:fillRef idx="1">
              <a:schemeClr val="lt1"/>
            </a:fillRef>
            <a:effectRef idx="0">
              <a:schemeClr val="accent1"/>
            </a:effectRef>
            <a:fontRef idx="minor">
              <a:schemeClr val="dk1"/>
            </a:fontRef>
          </p:style>
          <p:txBody>
            <a:bodyPr upright="1">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方法指导</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72" name="文本框 69"/>
            <p:cNvSpPr txBox="1">
              <a:spLocks noChangeArrowheads="1"/>
            </p:cNvSpPr>
            <p:nvPr/>
          </p:nvSpPr>
          <p:spPr bwMode="auto">
            <a:xfrm>
              <a:off x="7520359" y="2388664"/>
              <a:ext cx="274705" cy="2378431"/>
            </a:xfrm>
            <a:prstGeom prst="rect">
              <a:avLst/>
            </a:prstGeom>
          </p:spPr>
          <p:style>
            <a:lnRef idx="2">
              <a:schemeClr val="accent1"/>
            </a:lnRef>
            <a:fillRef idx="1">
              <a:schemeClr val="lt1"/>
            </a:fillRef>
            <a:effectRef idx="0">
              <a:schemeClr val="accent1"/>
            </a:effectRef>
            <a:fontRef idx="minor">
              <a:schemeClr val="dk1"/>
            </a:fontRef>
          </p:style>
          <p:txBody>
            <a:bodyPr vert="eaVert" lIns="18000" rIns="18000" upright="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信息系统安全等级保护实施指南</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sp>
          <p:nvSpPr>
            <p:cNvPr id="73" name="椭圆 60"/>
            <p:cNvSpPr>
              <a:spLocks noChangeArrowheads="1"/>
            </p:cNvSpPr>
            <p:nvPr/>
          </p:nvSpPr>
          <p:spPr bwMode="auto">
            <a:xfrm>
              <a:off x="5235388" y="2975839"/>
              <a:ext cx="1530725" cy="1187357"/>
            </a:xfrm>
            <a:prstGeom prst="ellipse">
              <a:avLst/>
            </a:prstGeom>
          </p:spPr>
          <p:style>
            <a:lnRef idx="2">
              <a:schemeClr val="accent2"/>
            </a:lnRef>
            <a:fillRef idx="1">
              <a:schemeClr val="lt1"/>
            </a:fillRef>
            <a:effectRef idx="0">
              <a:schemeClr val="accent2"/>
            </a:effectRef>
            <a:fontRef idx="minor">
              <a:schemeClr val="dk1"/>
            </a:fontRef>
          </p:style>
          <p:txBody>
            <a:bodyPr lIns="18000" rIns="18000" upright="1"/>
            <a:lstStyle/>
            <a:p>
              <a:pPr marL="0" marR="0" lvl="0" indent="0" algn="ctr" defTabSz="914400" rtl="0" eaLnBrk="0" fontAlgn="base" latinLnBrk="0" hangingPunct="0">
                <a:lnSpc>
                  <a:spcPts val="1800"/>
                </a:lnSpc>
                <a:spcBef>
                  <a:spcPct val="0"/>
                </a:spcBef>
                <a:spcAft>
                  <a:spcPct val="0"/>
                </a:spcAft>
                <a:buClrTx/>
                <a:buSzTx/>
                <a:buFontTx/>
                <a:buNone/>
                <a:defRPr/>
              </a:pPr>
              <a:r>
                <a:rPr kumimoji="0" lang="zh-CN" altLang="en-US" sz="1200" b="1"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信息安全等级</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ts val="1800"/>
                </a:lnSpc>
                <a:spcBef>
                  <a:spcPct val="0"/>
                </a:spcBef>
                <a:spcAft>
                  <a:spcPct val="0"/>
                </a:spcAft>
                <a:buClrTx/>
                <a:buSzTx/>
                <a:buFontTx/>
                <a:buNone/>
                <a:defRPr/>
              </a:pPr>
              <a:r>
                <a:rPr kumimoji="0" lang="zh-CN" altLang="en-US" sz="1200" b="1"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保护安全建设</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a:p>
              <a:pPr marL="0" marR="0" lvl="0" indent="0" algn="ctr" defTabSz="914400" rtl="0" eaLnBrk="0" fontAlgn="base" latinLnBrk="0" hangingPunct="0">
                <a:lnSpc>
                  <a:spcPts val="1800"/>
                </a:lnSpc>
                <a:spcBef>
                  <a:spcPct val="0"/>
                </a:spcBef>
                <a:spcAft>
                  <a:spcPct val="0"/>
                </a:spcAft>
                <a:buClrTx/>
                <a:buSzTx/>
                <a:buFontTx/>
                <a:buNone/>
                <a:defRPr/>
              </a:pPr>
              <a:r>
                <a:rPr kumimoji="0" lang="zh-CN" altLang="en-US" sz="1200" b="1"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rPr>
                <a:t>整改工作</a:t>
              </a:r>
              <a:endParaRPr kumimoji="0" lang="zh-CN" altLang="en-US" sz="1050" b="0" i="0" u="none" strike="noStrike" kern="100" cap="none" spc="0" normalizeH="0" baseline="0" noProof="0">
                <a:ln>
                  <a:noFill/>
                </a:ln>
                <a:solidFill>
                  <a:srgbClr val="000000"/>
                </a:solidFill>
                <a:effectLst/>
                <a:uLnTx/>
                <a:uFillTx/>
                <a:latin typeface="Calibri" panose="020F0502020204030204"/>
                <a:ea typeface="+mn-ea"/>
                <a:cs typeface="Times New Roman" panose="02020603050405020304"/>
              </a:endParaRPr>
            </a:p>
          </p:txBody>
        </p:sp>
      </p:grpSp>
      <p:sp>
        <p:nvSpPr>
          <p:cNvPr id="49" name="矩形 48"/>
          <p:cNvSpPr/>
          <p:nvPr/>
        </p:nvSpPr>
        <p:spPr>
          <a:xfrm>
            <a:off x="2524125" y="5392738"/>
            <a:ext cx="7162800" cy="685800"/>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795" b="0" i="0" u="none" strike="noStrike" kern="1200" cap="none" spc="0" normalizeH="0" baseline="0" noProof="0">
              <a:ln>
                <a:noFill/>
              </a:ln>
              <a:solidFill>
                <a:srgbClr val="FFFFFF"/>
              </a:solidFill>
              <a:effectLst/>
              <a:uLnTx/>
              <a:uFillTx/>
              <a:latin typeface="+mn-lt"/>
              <a:ea typeface="+mn-ea"/>
              <a:cs typeface="+mn-cs"/>
            </a:endParaRPr>
          </a:p>
        </p:txBody>
      </p:sp>
      <p:sp>
        <p:nvSpPr>
          <p:cNvPr id="8" name="标题 7"/>
          <p:cNvSpPr>
            <a:spLocks noGrp="1"/>
          </p:cNvSpPr>
          <p:nvPr>
            <p:ph type="title" idx="4294967295"/>
          </p:nvPr>
        </p:nvSpPr>
        <p:spPr>
          <a:xfrm>
            <a:off x="847725" y="361950"/>
            <a:ext cx="10515600" cy="1327150"/>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等级保护</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1.0</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回顾</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标准体系</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64" presetClass="path" presetSubtype="0" accel="50000" decel="50000" fill="hold" nodeType="afterEffect">
                                  <p:stCondLst>
                                    <p:cond delay="0"/>
                                  </p:stCondLst>
                                  <p:childTnLst>
                                    <p:animMotion origin="layout" path="M -2.5E-6 3.81503E-6 L -0.00156 -0.54359 " pathEditMode="relative" rAng="0" ptsTypes="AA">
                                      <p:cBhvr>
                                        <p:cTn id="16" dur="2000" fill="hold"/>
                                        <p:tgtEl>
                                          <p:spTgt spid="3"/>
                                        </p:tgtEl>
                                        <p:attrNameLst>
                                          <p:attrName>ppt_x</p:attrName>
                                          <p:attrName>ppt_y</p:attrName>
                                        </p:attrNameLst>
                                      </p:cBhvr>
                                      <p:rCtr x="-8700" y="-2719100"/>
                                    </p:animMotion>
                                  </p:childTnLst>
                                </p:cTn>
                              </p:par>
                              <p:par>
                                <p:cTn id="17" presetID="64" presetClass="path" presetSubtype="0" accel="50000" decel="50000" fill="hold" nodeType="withEffect">
                                  <p:stCondLst>
                                    <p:cond delay="0"/>
                                  </p:stCondLst>
                                  <p:childTnLst>
                                    <p:animMotion origin="layout" path="M -3.61111E-6 -1.79191E-6 L -3.61111E-6 -0.55653 " pathEditMode="relative" rAng="0" ptsTypes="AA">
                                      <p:cBhvr>
                                        <p:cTn id="18" dur="2000" fill="hold"/>
                                        <p:tgtEl>
                                          <p:spTgt spid="4"/>
                                        </p:tgtEl>
                                        <p:attrNameLst>
                                          <p:attrName>ppt_x</p:attrName>
                                          <p:attrName>ppt_y</p:attrName>
                                        </p:attrNameLst>
                                      </p:cBhvr>
                                      <p:rCtr x="0" y="-2783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766763" y="404813"/>
            <a:ext cx="9428163"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网络和通信安全</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en-US" altLang="zh-CN"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试用</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稿）</a:t>
            </a:r>
            <a:endPar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766763" y="2060575"/>
          <a:ext cx="10658475" cy="4032250"/>
        </p:xfrm>
        <a:graphic>
          <a:graphicData uri="http://schemas.openxmlformats.org/drawingml/2006/table">
            <a:tbl>
              <a:tblPr/>
              <a:tblGrid>
                <a:gridCol w="648151"/>
                <a:gridCol w="2277706"/>
                <a:gridCol w="2353991"/>
                <a:gridCol w="810003"/>
                <a:gridCol w="2165243"/>
                <a:gridCol w="2403380"/>
              </a:tblGrid>
              <a:tr h="403225">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分类</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原有控制点</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新的控制点</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1800" b="1" i="0" u="none" strike="noStrike" dirty="0">
                          <a:solidFill>
                            <a:srgbClr val="000000"/>
                          </a:solidFill>
                          <a:effectLst/>
                          <a:latin typeface="宋体" panose="02010600030101010101" pitchFamily="2" charset="-122"/>
                        </a:rPr>
                        <a:t>网络安全</a:t>
                      </a:r>
                      <a:endParaRPr lang="zh-CN" altLang="en-US" sz="1800" b="1" i="0" u="none" strike="noStrike" dirty="0">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结构安全</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1800" b="1" i="0" u="none" strike="noStrike">
                          <a:solidFill>
                            <a:srgbClr val="000000"/>
                          </a:solidFill>
                          <a:effectLst/>
                          <a:latin typeface="宋体" panose="02010600030101010101" pitchFamily="2" charset="-122"/>
                        </a:rPr>
                        <a:t>网络和通信安全</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网络架构</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3225">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访问控制</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通信传输</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3225">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安全审计</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边界防护</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3225">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边界完整性检查</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访问控制</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入侵防范</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入侵防范</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恶意代码防范</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恶意代码防范</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网络设备防护</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安全审计</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集中管控</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3225">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839788" y="404813"/>
            <a:ext cx="9377363"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安全通信网络（试用稿</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839788" y="1989138"/>
          <a:ext cx="10512425" cy="4040188"/>
        </p:xfrm>
        <a:graphic>
          <a:graphicData uri="http://schemas.openxmlformats.org/drawingml/2006/table">
            <a:tbl>
              <a:tblPr/>
              <a:tblGrid>
                <a:gridCol w="648026"/>
                <a:gridCol w="2237738"/>
                <a:gridCol w="2321735"/>
                <a:gridCol w="624737"/>
                <a:gridCol w="2309741"/>
                <a:gridCol w="2370448"/>
              </a:tblGrid>
              <a:tr h="395963">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分类</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新的控制点</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963">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smtClean="0">
                          <a:solidFill>
                            <a:srgbClr val="000000"/>
                          </a:solidFill>
                          <a:effectLst/>
                          <a:latin typeface="宋体" panose="02010600030101010101" pitchFamily="2" charset="-122"/>
                        </a:rPr>
                        <a:t>网络和通信安全</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网络架构</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smtClean="0">
                          <a:solidFill>
                            <a:srgbClr val="000000"/>
                          </a:solidFill>
                          <a:effectLst/>
                          <a:latin typeface="宋体" panose="02010600030101010101" pitchFamily="2" charset="-122"/>
                        </a:rPr>
                        <a:t>安全通信网络</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网络架构</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5963">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通信传输</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通信传输</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5963">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边界防护</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3</a:t>
                      </a:r>
                      <a:endParaRPr lang="en-US" altLang="zh-CN"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smtClean="0">
                          <a:solidFill>
                            <a:srgbClr val="FF0000"/>
                          </a:solidFill>
                          <a:effectLst/>
                          <a:latin typeface="宋体" panose="02010600030101010101" pitchFamily="2" charset="-122"/>
                        </a:rPr>
                        <a:t>可信验证</a:t>
                      </a:r>
                      <a:endParaRPr lang="zh-CN" altLang="en-US" sz="2000" b="1" i="0" u="none" strike="noStrike" dirty="0">
                        <a:solidFill>
                          <a:srgbClr val="FF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5963">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访问控制</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36243">
                <a:tc>
                  <a:txBody>
                    <a:bodyPr/>
                    <a:lstStyle/>
                    <a:p>
                      <a:pPr algn="r" fontAlgn="ctr"/>
                      <a:r>
                        <a:rPr lang="en-US" altLang="zh-CN" sz="2000" b="1" i="0" u="none" strike="noStrike">
                          <a:solidFill>
                            <a:srgbClr val="000000"/>
                          </a:solidFill>
                          <a:effectLst/>
                          <a:latin typeface="宋体" panose="02010600030101010101" pitchFamily="2" charset="-122"/>
                        </a:rPr>
                        <a:t>5</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入侵防范</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endParaRPr lang="zh-CN" altLang="en-US" sz="2800" dirty="0"/>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36243">
                <a:tc>
                  <a:txBody>
                    <a:bodyPr/>
                    <a:lstStyle/>
                    <a:p>
                      <a:pPr algn="r" fontAlgn="ctr"/>
                      <a:r>
                        <a:rPr lang="en-US" altLang="zh-CN" sz="2000" b="1" i="0" u="none" strike="noStrike">
                          <a:solidFill>
                            <a:srgbClr val="000000"/>
                          </a:solidFill>
                          <a:effectLst/>
                          <a:latin typeface="宋体" panose="02010600030101010101" pitchFamily="2" charset="-122"/>
                        </a:rPr>
                        <a:t>6</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恶意代码防范</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endParaRPr lang="zh-CN" altLang="en-US" sz="2800" dirty="0"/>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5963">
                <a:tc>
                  <a:txBody>
                    <a:bodyPr/>
                    <a:lstStyle/>
                    <a:p>
                      <a:pPr algn="r" fontAlgn="ctr"/>
                      <a:r>
                        <a:rPr lang="en-US" altLang="zh-CN" sz="2000" b="1" i="0" u="none" strike="noStrike">
                          <a:solidFill>
                            <a:srgbClr val="000000"/>
                          </a:solidFill>
                          <a:effectLst/>
                          <a:latin typeface="宋体" panose="02010600030101010101" pitchFamily="2" charset="-122"/>
                        </a:rPr>
                        <a:t>7</a:t>
                      </a:r>
                      <a:endParaRPr lang="en-US" altLang="zh-CN"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安全审计</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5963">
                <a:tc>
                  <a:txBody>
                    <a:bodyPr/>
                    <a:lstStyle/>
                    <a:p>
                      <a:pPr algn="r" fontAlgn="ctr"/>
                      <a:r>
                        <a:rPr lang="zh-CN" altLang="en-US" sz="2000" b="1" i="0" u="none" strike="noStrike" dirty="0">
                          <a:solidFill>
                            <a:srgbClr val="000000"/>
                          </a:solidFill>
                          <a:effectLst/>
                          <a:latin typeface="宋体" panose="02010600030101010101" pitchFamily="2" charset="-122"/>
                        </a:rPr>
                        <a:t>　</a:t>
                      </a:r>
                      <a:r>
                        <a:rPr lang="en-US" altLang="zh-CN" sz="2000" b="1" i="0" u="none" strike="noStrike" dirty="0" smtClean="0">
                          <a:solidFill>
                            <a:srgbClr val="000000"/>
                          </a:solidFill>
                          <a:effectLst/>
                          <a:latin typeface="宋体" panose="02010600030101010101" pitchFamily="2" charset="-122"/>
                        </a:rPr>
                        <a:t>8</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集中管控</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5963">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839788" y="404813"/>
            <a:ext cx="9371013"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安全区域</a:t>
            </a: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边界（试用稿</a:t>
            </a:r>
            <a:r>
              <a:rPr kumimoji="0" lang="en-US" altLang="zh-CN"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-2019</a:t>
            </a: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839788" y="2060575"/>
          <a:ext cx="10585450" cy="4032250"/>
        </p:xfrm>
        <a:graphic>
          <a:graphicData uri="http://schemas.openxmlformats.org/drawingml/2006/table">
            <a:tbl>
              <a:tblPr/>
              <a:tblGrid>
                <a:gridCol w="1059525"/>
                <a:gridCol w="1846285"/>
                <a:gridCol w="2337864"/>
                <a:gridCol w="804454"/>
                <a:gridCol w="2150409"/>
                <a:gridCol w="2386914"/>
              </a:tblGrid>
              <a:tr h="403225">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分类</a:t>
                      </a:r>
                      <a:endParaRPr lang="zh-CN" altLang="en-US"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新的控制点</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smtClean="0">
                          <a:solidFill>
                            <a:srgbClr val="000000"/>
                          </a:solidFill>
                          <a:effectLst/>
                          <a:latin typeface="宋体" panose="02010600030101010101" pitchFamily="2" charset="-122"/>
                        </a:rPr>
                        <a:t>网络和通信安全</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网络架构</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smtClean="0">
                          <a:solidFill>
                            <a:srgbClr val="000000"/>
                          </a:solidFill>
                          <a:effectLst/>
                          <a:latin typeface="宋体" panose="02010600030101010101" pitchFamily="2" charset="-122"/>
                        </a:rPr>
                        <a:t>安全区域边界</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通信传输</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边界防护</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1</a:t>
                      </a: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marL="0" algn="l" defTabSz="914400" rtl="0" eaLnBrk="1" fontAlgn="ctr" latinLnBrk="0" hangingPunct="1"/>
                      <a:r>
                        <a:rPr lang="zh-CN" altLang="en-US" sz="2000" b="1" i="0" u="none" strike="noStrike" kern="1200" dirty="0">
                          <a:solidFill>
                            <a:srgbClr val="000000"/>
                          </a:solidFill>
                          <a:effectLst/>
                          <a:latin typeface="宋体" panose="02010600030101010101" pitchFamily="2" charset="-122"/>
                          <a:ea typeface="+mn-ea"/>
                          <a:cs typeface="+mn-cs"/>
                        </a:rPr>
                        <a:t>边界防护</a:t>
                      </a:r>
                      <a:endParaRPr lang="zh-CN" altLang="en-US" sz="2000" b="1" i="0" u="none" strike="noStrike" kern="1200" dirty="0">
                        <a:solidFill>
                          <a:srgbClr val="000000"/>
                        </a:solidFill>
                        <a:effectLst/>
                        <a:latin typeface="宋体" panose="02010600030101010101" pitchFamily="2" charset="-122"/>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访问控制</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2000" b="1" i="0" u="none" strike="noStrike" dirty="0" smtClean="0">
                          <a:solidFill>
                            <a:srgbClr val="000000"/>
                          </a:solidFill>
                          <a:effectLst/>
                          <a:latin typeface="宋体" panose="02010600030101010101" pitchFamily="2" charset="-122"/>
                        </a:rPr>
                        <a:t>2</a:t>
                      </a: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marL="0" algn="l" defTabSz="914400" rtl="0" eaLnBrk="1" fontAlgn="ctr" latinLnBrk="0" hangingPunct="1"/>
                      <a:r>
                        <a:rPr lang="zh-CN" altLang="en-US" sz="2000" b="1" i="0" u="none" strike="noStrike" kern="1200" dirty="0">
                          <a:solidFill>
                            <a:srgbClr val="000000"/>
                          </a:solidFill>
                          <a:effectLst/>
                          <a:latin typeface="宋体" panose="02010600030101010101" pitchFamily="2" charset="-122"/>
                          <a:ea typeface="+mn-ea"/>
                          <a:cs typeface="+mn-cs"/>
                        </a:rPr>
                        <a:t>访问控制</a:t>
                      </a:r>
                      <a:endParaRPr lang="zh-CN" altLang="en-US" sz="2000" b="1" i="0" u="none" strike="noStrike" kern="1200" dirty="0">
                        <a:solidFill>
                          <a:srgbClr val="000000"/>
                        </a:solidFill>
                        <a:effectLst/>
                        <a:latin typeface="宋体" panose="02010600030101010101" pitchFamily="2" charset="-122"/>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r" fontAlgn="ctr"/>
                      <a:r>
                        <a:rPr lang="en-US" altLang="zh-CN" sz="2000" b="1" i="0" u="none" strike="noStrike">
                          <a:solidFill>
                            <a:srgbClr val="000000"/>
                          </a:solidFill>
                          <a:effectLst/>
                          <a:latin typeface="宋体" panose="02010600030101010101" pitchFamily="2" charset="-122"/>
                        </a:rPr>
                        <a:t>5</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入侵防范</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3</a:t>
                      </a: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marL="0" algn="l" defTabSz="914400" rtl="0" eaLnBrk="1" fontAlgn="ctr" latinLnBrk="0" hangingPunct="1"/>
                      <a:r>
                        <a:rPr lang="zh-CN" altLang="en-US" sz="2000" b="1" i="0" u="none" strike="noStrike" kern="1200" dirty="0">
                          <a:solidFill>
                            <a:srgbClr val="000000"/>
                          </a:solidFill>
                          <a:effectLst/>
                          <a:latin typeface="宋体" panose="02010600030101010101" pitchFamily="2" charset="-122"/>
                          <a:ea typeface="+mn-ea"/>
                          <a:cs typeface="+mn-cs"/>
                        </a:rPr>
                        <a:t>入侵防范</a:t>
                      </a:r>
                      <a:endParaRPr lang="zh-CN" altLang="en-US" sz="2000" b="1" i="0" u="none" strike="noStrike" kern="1200" dirty="0">
                        <a:solidFill>
                          <a:srgbClr val="000000"/>
                        </a:solidFill>
                        <a:effectLst/>
                        <a:latin typeface="宋体" panose="02010600030101010101" pitchFamily="2" charset="-122"/>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r" fontAlgn="ctr"/>
                      <a:r>
                        <a:rPr lang="en-US" altLang="zh-CN" sz="2000" b="1" i="0" u="none" strike="noStrike">
                          <a:solidFill>
                            <a:srgbClr val="000000"/>
                          </a:solidFill>
                          <a:effectLst/>
                          <a:latin typeface="宋体" panose="02010600030101010101" pitchFamily="2" charset="-122"/>
                        </a:rPr>
                        <a:t>6</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恶意代码防范</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4</a:t>
                      </a: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marL="0" algn="l" defTabSz="914400" rtl="0" eaLnBrk="1" fontAlgn="ctr" latinLnBrk="0" hangingPunct="1"/>
                      <a:r>
                        <a:rPr lang="zh-CN" altLang="en-US" sz="2000" b="1" i="0" u="none" strike="noStrike" kern="1200" dirty="0">
                          <a:solidFill>
                            <a:srgbClr val="000000"/>
                          </a:solidFill>
                          <a:effectLst/>
                          <a:latin typeface="宋体" panose="02010600030101010101" pitchFamily="2" charset="-122"/>
                          <a:ea typeface="+mn-ea"/>
                          <a:cs typeface="+mn-cs"/>
                        </a:rPr>
                        <a:t>恶意代码防范</a:t>
                      </a:r>
                      <a:endParaRPr lang="zh-CN" altLang="en-US" sz="2000" b="1" i="0" u="none" strike="noStrike" kern="1200" dirty="0">
                        <a:solidFill>
                          <a:srgbClr val="000000"/>
                        </a:solidFill>
                        <a:effectLst/>
                        <a:latin typeface="宋体" panose="02010600030101010101" pitchFamily="2" charset="-122"/>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r" fontAlgn="ctr"/>
                      <a:r>
                        <a:rPr lang="en-US" altLang="zh-CN" sz="2000" b="1" i="0" u="none" strike="noStrike">
                          <a:solidFill>
                            <a:srgbClr val="000000"/>
                          </a:solidFill>
                          <a:effectLst/>
                          <a:latin typeface="宋体" panose="02010600030101010101" pitchFamily="2" charset="-122"/>
                        </a:rPr>
                        <a:t>7</a:t>
                      </a:r>
                      <a:endParaRPr lang="en-US" altLang="zh-CN"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安全审计</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2000" b="1" i="0" u="none" strike="noStrike" dirty="0" smtClean="0">
                          <a:solidFill>
                            <a:srgbClr val="000000"/>
                          </a:solidFill>
                          <a:effectLst/>
                          <a:latin typeface="宋体" panose="02010600030101010101" pitchFamily="2" charset="-122"/>
                        </a:rPr>
                        <a:t>5</a:t>
                      </a: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smtClean="0">
                          <a:solidFill>
                            <a:srgbClr val="000000"/>
                          </a:solidFill>
                          <a:effectLst/>
                          <a:latin typeface="宋体" panose="02010600030101010101" pitchFamily="2" charset="-122"/>
                        </a:rPr>
                        <a:t>安全审计</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225">
                <a:tc>
                  <a:txBody>
                    <a:bodyPr/>
                    <a:lstStyle/>
                    <a:p>
                      <a:pPr algn="r" fontAlgn="ctr"/>
                      <a:r>
                        <a:rPr lang="zh-CN" altLang="en-US" sz="2000" b="1" i="0" u="none" strike="noStrike" dirty="0">
                          <a:solidFill>
                            <a:srgbClr val="000000"/>
                          </a:solidFill>
                          <a:effectLst/>
                          <a:latin typeface="宋体" panose="02010600030101010101" pitchFamily="2" charset="-122"/>
                        </a:rPr>
                        <a:t>　</a:t>
                      </a:r>
                      <a:r>
                        <a:rPr lang="en-US" altLang="zh-CN" sz="2000" b="1" i="0" u="none" strike="noStrike" dirty="0" smtClean="0">
                          <a:solidFill>
                            <a:srgbClr val="000000"/>
                          </a:solidFill>
                          <a:effectLst/>
                          <a:latin typeface="宋体" panose="02010600030101010101" pitchFamily="2" charset="-122"/>
                        </a:rPr>
                        <a:t>8</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集中管控</a:t>
                      </a: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6</a:t>
                      </a:r>
                      <a:endParaRPr lang="en-US" altLang="zh-CN"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smtClean="0">
                          <a:solidFill>
                            <a:srgbClr val="FF0000"/>
                          </a:solidFill>
                          <a:effectLst/>
                          <a:latin typeface="宋体" panose="02010600030101010101" pitchFamily="2" charset="-122"/>
                        </a:rPr>
                        <a:t>可信验证</a:t>
                      </a:r>
                      <a:endParaRPr lang="zh-CN" altLang="en-US" sz="2000" b="1" i="0" u="none" strike="noStrike" dirty="0">
                        <a:solidFill>
                          <a:srgbClr val="FF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225">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zh-CN" altLang="en-US" sz="20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FF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839788" y="404813"/>
            <a:ext cx="9256713"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安全管理</a:t>
            </a: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中心（试用稿</a:t>
            </a:r>
            <a:r>
              <a:rPr kumimoji="0" lang="en-US" altLang="zh-CN"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-2019</a:t>
            </a: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839788" y="1916113"/>
          <a:ext cx="10585450" cy="4105275"/>
        </p:xfrm>
        <a:graphic>
          <a:graphicData uri="http://schemas.openxmlformats.org/drawingml/2006/table">
            <a:tbl>
              <a:tblPr/>
              <a:tblGrid>
                <a:gridCol w="1059525"/>
                <a:gridCol w="1846285"/>
                <a:gridCol w="2337864"/>
                <a:gridCol w="804454"/>
                <a:gridCol w="2150409"/>
                <a:gridCol w="2386914"/>
              </a:tblGrid>
              <a:tr h="410527">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分类</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新的控制点</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527">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smtClean="0">
                          <a:solidFill>
                            <a:srgbClr val="000000"/>
                          </a:solidFill>
                          <a:effectLst/>
                          <a:latin typeface="宋体" panose="02010600030101010101" pitchFamily="2" charset="-122"/>
                        </a:rPr>
                        <a:t>网络和通信安全</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网络架构</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2000" b="1" i="0" u="none" strike="noStrike" dirty="0" smtClean="0">
                          <a:solidFill>
                            <a:srgbClr val="000000"/>
                          </a:solidFill>
                          <a:effectLst/>
                          <a:latin typeface="宋体" panose="02010600030101010101" pitchFamily="2" charset="-122"/>
                        </a:rPr>
                        <a:t>1</a:t>
                      </a: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smtClean="0">
                          <a:solidFill>
                            <a:srgbClr val="000000"/>
                          </a:solidFill>
                          <a:effectLst/>
                          <a:latin typeface="宋体" panose="02010600030101010101" pitchFamily="2" charset="-122"/>
                        </a:rPr>
                        <a:t>安全管理中心</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smtClean="0">
                          <a:solidFill>
                            <a:srgbClr val="FF0000"/>
                          </a:solidFill>
                          <a:effectLst/>
                          <a:latin typeface="宋体" panose="02010600030101010101" pitchFamily="2" charset="-122"/>
                        </a:rPr>
                        <a:t>系统管理</a:t>
                      </a:r>
                      <a:endParaRPr lang="zh-CN" altLang="en-US" sz="2000" b="1" i="0" u="none" strike="noStrike" dirty="0">
                        <a:solidFill>
                          <a:srgbClr val="FF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0527">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通信传输</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2</a:t>
                      </a: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smtClean="0">
                          <a:solidFill>
                            <a:srgbClr val="FF0000"/>
                          </a:solidFill>
                          <a:effectLst/>
                          <a:latin typeface="宋体" panose="02010600030101010101" pitchFamily="2" charset="-122"/>
                        </a:rPr>
                        <a:t>审计管理</a:t>
                      </a:r>
                      <a:endParaRPr lang="zh-CN" altLang="en-US" sz="2000" b="1" i="0" u="none" strike="noStrike" dirty="0">
                        <a:solidFill>
                          <a:srgbClr val="FF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0527">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边界防护</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3</a:t>
                      </a: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smtClean="0">
                          <a:solidFill>
                            <a:srgbClr val="FF0000"/>
                          </a:solidFill>
                          <a:effectLst/>
                          <a:latin typeface="宋体" panose="02010600030101010101" pitchFamily="2" charset="-122"/>
                        </a:rPr>
                        <a:t>安全管理</a:t>
                      </a:r>
                      <a:endParaRPr lang="zh-CN" altLang="en-US" sz="2000" b="1" i="0" u="none" strike="noStrike" dirty="0">
                        <a:solidFill>
                          <a:srgbClr val="FF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0527">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访问控制</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0527">
                <a:tc>
                  <a:txBody>
                    <a:bodyPr/>
                    <a:lstStyle/>
                    <a:p>
                      <a:pPr algn="r" fontAlgn="ctr"/>
                      <a:r>
                        <a:rPr lang="en-US" altLang="zh-CN" sz="2000" b="1" i="0" u="none" strike="noStrike">
                          <a:solidFill>
                            <a:srgbClr val="000000"/>
                          </a:solidFill>
                          <a:effectLst/>
                          <a:latin typeface="宋体" panose="02010600030101010101" pitchFamily="2" charset="-122"/>
                        </a:rPr>
                        <a:t>5</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入侵防范</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527">
                <a:tc>
                  <a:txBody>
                    <a:bodyPr/>
                    <a:lstStyle/>
                    <a:p>
                      <a:pPr algn="r" fontAlgn="ctr"/>
                      <a:r>
                        <a:rPr lang="en-US" altLang="zh-CN" sz="2000" b="1" i="0" u="none" strike="noStrike">
                          <a:solidFill>
                            <a:srgbClr val="000000"/>
                          </a:solidFill>
                          <a:effectLst/>
                          <a:latin typeface="宋体" panose="02010600030101010101" pitchFamily="2" charset="-122"/>
                        </a:rPr>
                        <a:t>6</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恶意代码防范</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527">
                <a:tc>
                  <a:txBody>
                    <a:bodyPr/>
                    <a:lstStyle/>
                    <a:p>
                      <a:pPr algn="r" fontAlgn="ctr"/>
                      <a:r>
                        <a:rPr lang="en-US" altLang="zh-CN" sz="2000" b="1" i="0" u="none" strike="noStrike">
                          <a:solidFill>
                            <a:srgbClr val="000000"/>
                          </a:solidFill>
                          <a:effectLst/>
                          <a:latin typeface="宋体" panose="02010600030101010101" pitchFamily="2" charset="-122"/>
                        </a:rPr>
                        <a:t>7</a:t>
                      </a:r>
                      <a:endParaRPr lang="en-US" altLang="zh-CN"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安全审计</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527">
                <a:tc>
                  <a:txBody>
                    <a:bodyPr/>
                    <a:lstStyle/>
                    <a:p>
                      <a:pPr algn="r" fontAlgn="ctr"/>
                      <a:r>
                        <a:rPr lang="zh-CN" altLang="en-US" sz="2000" b="1" i="0" u="none" strike="noStrike" dirty="0">
                          <a:solidFill>
                            <a:srgbClr val="000000"/>
                          </a:solidFill>
                          <a:effectLst/>
                          <a:latin typeface="宋体" panose="02010600030101010101" pitchFamily="2" charset="-122"/>
                        </a:rPr>
                        <a:t>　</a:t>
                      </a:r>
                      <a:r>
                        <a:rPr lang="en-US" altLang="zh-CN" sz="2000" b="1" i="0" u="none" strike="noStrike" dirty="0" smtClean="0">
                          <a:solidFill>
                            <a:srgbClr val="000000"/>
                          </a:solidFill>
                          <a:effectLst/>
                          <a:latin typeface="宋体" panose="02010600030101010101" pitchFamily="2" charset="-122"/>
                        </a:rPr>
                        <a:t>8</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集中管控</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4</a:t>
                      </a:r>
                      <a:endParaRPr lang="en-US" altLang="zh-CN"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2000" b="1" i="0" u="none" strike="noStrike" dirty="0" smtClean="0">
                          <a:solidFill>
                            <a:srgbClr val="000000"/>
                          </a:solidFill>
                          <a:effectLst/>
                          <a:latin typeface="宋体" panose="02010600030101010101" pitchFamily="2" charset="-122"/>
                        </a:rPr>
                        <a:t>集中管控</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410527">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网络架构</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137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1380"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400" dirty="0"/>
              <a:t>网络带宽</a:t>
            </a:r>
            <a:endParaRPr lang="en-US" altLang="zh-CN" sz="2400" dirty="0"/>
          </a:p>
          <a:p>
            <a:pPr>
              <a:lnSpc>
                <a:spcPct val="200000"/>
              </a:lnSpc>
            </a:pPr>
            <a:r>
              <a:rPr lang="zh-CN" altLang="en-US" sz="2400" dirty="0"/>
              <a:t>设备处理能力</a:t>
            </a:r>
            <a:endParaRPr lang="en-US" altLang="zh-CN" sz="2400" dirty="0"/>
          </a:p>
          <a:p>
            <a:pPr>
              <a:lnSpc>
                <a:spcPct val="200000"/>
              </a:lnSpc>
            </a:pPr>
            <a:r>
              <a:rPr lang="zh-CN" altLang="en-US" sz="2400" dirty="0"/>
              <a:t>安全区域划分</a:t>
            </a:r>
            <a:endParaRPr lang="en-US" altLang="zh-CN" sz="2400" dirty="0"/>
          </a:p>
          <a:p>
            <a:pPr>
              <a:lnSpc>
                <a:spcPct val="200000"/>
              </a:lnSpc>
            </a:pPr>
            <a:r>
              <a:rPr lang="zh-CN" altLang="en-US" sz="2400" dirty="0"/>
              <a:t>重要区域的位置和保护</a:t>
            </a:r>
            <a:endParaRPr lang="en-US" altLang="zh-CN" sz="2400" dirty="0"/>
          </a:p>
          <a:p>
            <a:pPr>
              <a:lnSpc>
                <a:spcPct val="200000"/>
              </a:lnSpc>
            </a:pPr>
            <a:r>
              <a:rPr lang="zh-CN" altLang="en-US" sz="2400" dirty="0"/>
              <a:t>可用性冗余</a:t>
            </a:r>
            <a:endParaRPr lang="en-US" altLang="zh-CN" sz="2400" dirty="0"/>
          </a:p>
          <a:p>
            <a:pPr>
              <a:lnSpc>
                <a:spcPct val="200000"/>
              </a:lnSpc>
            </a:pPr>
            <a:r>
              <a:rPr lang="zh-CN" altLang="en-US" sz="2400" dirty="0"/>
              <a:t>重要业务优先保障</a:t>
            </a:r>
            <a:r>
              <a:rPr lang="en-US" altLang="zh-CN" sz="2400" dirty="0"/>
              <a:t>(</a:t>
            </a:r>
            <a:r>
              <a:rPr lang="zh-CN" altLang="en-US" sz="2400" dirty="0"/>
              <a:t>四级）</a:t>
            </a:r>
            <a:endParaRPr lang="en-US" altLang="zh-CN" sz="24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9788" y="533400"/>
            <a:ext cx="9218613" cy="1216025"/>
          </a:xfrm>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网络架构</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2403"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2404" name="内容占位符 2"/>
          <p:cNvSpPr>
            <a:spLocks noGrp="1"/>
          </p:cNvSpPr>
          <p:nvPr>
            <p:ph idx="1"/>
          </p:nvPr>
        </p:nvSpPr>
        <p:spPr>
          <a:xfrm>
            <a:off x="839788" y="1828800"/>
            <a:ext cx="10585450" cy="4343400"/>
          </a:xfrm>
          <a:ln/>
        </p:spPr>
        <p:txBody>
          <a:bodyPr vert="horz" wrap="square" lIns="91440" tIns="45720" rIns="91440" bIns="45720" anchor="t" anchorCtr="0"/>
          <a:p>
            <a:pPr>
              <a:lnSpc>
                <a:spcPct val="200000"/>
              </a:lnSpc>
            </a:pPr>
            <a:r>
              <a:rPr lang="en-US" altLang="zh-CN" sz="1800" b="0" dirty="0"/>
              <a:t>a)	</a:t>
            </a:r>
            <a:r>
              <a:rPr lang="zh-CN" altLang="en-US" sz="1800" b="0" dirty="0"/>
              <a:t>应保证网络设备的业务处理能力满足业务高峰期需要；</a:t>
            </a:r>
            <a:endParaRPr lang="zh-CN" altLang="en-US" sz="1800" b="0" dirty="0"/>
          </a:p>
          <a:p>
            <a:pPr>
              <a:lnSpc>
                <a:spcPct val="200000"/>
              </a:lnSpc>
            </a:pPr>
            <a:r>
              <a:rPr lang="en-US" altLang="zh-CN" sz="1800" b="0" dirty="0"/>
              <a:t>b)	</a:t>
            </a:r>
            <a:r>
              <a:rPr lang="zh-CN" altLang="en-US" sz="1800" b="0" dirty="0"/>
              <a:t>应保证网络各个部分的带宽满足业务高峰期需要；</a:t>
            </a:r>
            <a:endParaRPr lang="zh-CN" altLang="en-US" sz="1800" b="0" dirty="0"/>
          </a:p>
          <a:p>
            <a:pPr>
              <a:lnSpc>
                <a:spcPct val="200000"/>
              </a:lnSpc>
            </a:pPr>
            <a:r>
              <a:rPr lang="en-US" altLang="zh-CN" sz="1800" b="0" dirty="0"/>
              <a:t>c)	</a:t>
            </a:r>
            <a:r>
              <a:rPr lang="zh-CN" altLang="en-US" sz="1800" b="0" dirty="0"/>
              <a:t>应划分不同的网络区域，并按照方便管理和控制的原则为各网络区域分配地址；</a:t>
            </a:r>
            <a:endParaRPr lang="zh-CN" altLang="en-US" sz="1800" b="0" dirty="0"/>
          </a:p>
          <a:p>
            <a:pPr>
              <a:lnSpc>
                <a:spcPct val="200000"/>
              </a:lnSpc>
            </a:pPr>
            <a:r>
              <a:rPr lang="en-US" altLang="zh-CN" sz="1800" b="0" dirty="0"/>
              <a:t>d)	</a:t>
            </a:r>
            <a:r>
              <a:rPr lang="zh-CN" altLang="en-US" sz="1800" b="0" dirty="0">
                <a:solidFill>
                  <a:srgbClr val="FF0000"/>
                </a:solidFill>
              </a:rPr>
              <a:t>应避免将重要网络区域部署在边界处，重要网络区域与其他网络区域之间应采取可靠的技术隔离手段；</a:t>
            </a:r>
            <a:endParaRPr lang="zh-CN" altLang="en-US" sz="1800" b="0" dirty="0">
              <a:solidFill>
                <a:srgbClr val="FF0000"/>
              </a:solidFill>
            </a:endParaRPr>
          </a:p>
          <a:p>
            <a:pPr>
              <a:lnSpc>
                <a:spcPct val="200000"/>
              </a:lnSpc>
            </a:pPr>
            <a:r>
              <a:rPr lang="en-US" altLang="zh-CN" sz="1800" b="0" dirty="0"/>
              <a:t>e)	</a:t>
            </a:r>
            <a:r>
              <a:rPr lang="zh-CN" altLang="en-US" sz="1800" b="0" dirty="0"/>
              <a:t>应提供通信线路、关键网络设备和关键计算设备的硬件冗余，保证系统的可用性；</a:t>
            </a:r>
            <a:endParaRPr lang="zh-CN" altLang="en-US" sz="1800" b="0" dirty="0"/>
          </a:p>
          <a:p>
            <a:pPr>
              <a:lnSpc>
                <a:spcPct val="200000"/>
              </a:lnSpc>
            </a:pPr>
            <a:r>
              <a:rPr lang="en-US" altLang="zh-CN" sz="1800" b="0" dirty="0"/>
              <a:t>f)	</a:t>
            </a:r>
            <a:r>
              <a:rPr lang="zh-CN" altLang="en-US" sz="1800" dirty="0"/>
              <a:t>应按照业务服务的重要程度分配带宽，优先保障重要业务。</a:t>
            </a:r>
            <a:endParaRPr lang="zh-CN" altLang="en-US" sz="18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网络架构</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-3</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3427"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graphicFrame>
        <p:nvGraphicFramePr>
          <p:cNvPr id="5" name="表格 4"/>
          <p:cNvGraphicFramePr>
            <a:graphicFrameLocks noGrp="1"/>
          </p:cNvGraphicFramePr>
          <p:nvPr/>
        </p:nvGraphicFramePr>
        <p:xfrm>
          <a:off x="766763" y="1981200"/>
          <a:ext cx="10668000" cy="4265613"/>
        </p:xfrm>
        <a:graphic>
          <a:graphicData uri="http://schemas.openxmlformats.org/drawingml/2006/table">
            <a:tbl>
              <a:tblPr/>
              <a:tblGrid>
                <a:gridCol w="2753929"/>
                <a:gridCol w="3810993"/>
                <a:gridCol w="4103077"/>
              </a:tblGrid>
              <a:tr h="554250">
                <a:tc>
                  <a:txBody>
                    <a:bodyPr/>
                    <a:lstStyle/>
                    <a:p>
                      <a:pPr algn="l" fontAlgn="ctr"/>
                      <a:r>
                        <a:rPr lang="en-US" altLang="zh-CN" sz="1200" b="0" i="0" u="none" strike="noStrike">
                          <a:solidFill>
                            <a:srgbClr val="000000"/>
                          </a:solidFill>
                          <a:effectLst/>
                          <a:latin typeface="微软雅黑" panose="020B0503020204020204" pitchFamily="34" charset="-122"/>
                        </a:rPr>
                        <a:t>a)</a:t>
                      </a:r>
                      <a:r>
                        <a:rPr lang="zh-CN" altLang="en-US" sz="1200" b="0" i="0" u="none" strike="noStrike">
                          <a:solidFill>
                            <a:srgbClr val="000000"/>
                          </a:solidFill>
                          <a:effectLst/>
                          <a:latin typeface="微软雅黑" panose="020B0503020204020204" pitchFamily="34" charset="-122"/>
                        </a:rPr>
                        <a:t>应保证网络设备的业务处理能力具备冗余空间，满足业务高峰期需要；</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1" i="0" u="none" strike="noStrike" dirty="0">
                          <a:solidFill>
                            <a:srgbClr val="000000"/>
                          </a:solidFill>
                          <a:effectLst/>
                          <a:latin typeface="微软雅黑" panose="020B0503020204020204" pitchFamily="34" charset="-122"/>
                        </a:rPr>
                        <a:t>应保证网络设备的业务处理能力满足业务高峰期需要；</a:t>
                      </a:r>
                      <a:endParaRPr lang="zh-CN" altLang="en-US" sz="1200" b="1"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rPr>
                        <a:t>应保证网络设备的业务处理能力满足业务高峰期需要；</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2357">
                <a:tc>
                  <a:txBody>
                    <a:bodyPr/>
                    <a:lstStyle/>
                    <a:p>
                      <a:pPr algn="l" fontAlgn="ctr"/>
                      <a:r>
                        <a:rPr lang="en-US" altLang="zh-CN" sz="1200" b="0" i="0" u="none" strike="noStrike">
                          <a:solidFill>
                            <a:srgbClr val="000000"/>
                          </a:solidFill>
                          <a:effectLst/>
                          <a:latin typeface="微软雅黑" panose="020B0503020204020204" pitchFamily="34" charset="-122"/>
                        </a:rPr>
                        <a:t>b)</a:t>
                      </a:r>
                      <a:r>
                        <a:rPr lang="zh-CN" altLang="en-US" sz="1200" b="0" i="0" u="none" strike="noStrike">
                          <a:solidFill>
                            <a:srgbClr val="000000"/>
                          </a:solidFill>
                          <a:effectLst/>
                          <a:latin typeface="微软雅黑" panose="020B0503020204020204" pitchFamily="34" charset="-122"/>
                        </a:rPr>
                        <a:t>应保证网络各个部分的带宽满足业务高峰期需要；</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1" i="0" u="none" strike="noStrike" dirty="0">
                          <a:solidFill>
                            <a:srgbClr val="000000"/>
                          </a:solidFill>
                          <a:effectLst/>
                          <a:latin typeface="微软雅黑" panose="020B0503020204020204" pitchFamily="34" charset="-122"/>
                        </a:rPr>
                        <a:t>应保证网络各个部分的带宽满足业务高峰期需要；</a:t>
                      </a:r>
                      <a:endParaRPr lang="zh-CN" altLang="en-US" sz="1200" b="1"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rPr>
                        <a:t>应保证网络各个部分的带宽满足业务高峰期需要；</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0488">
                <a:tc>
                  <a:txBody>
                    <a:bodyPr/>
                    <a:lstStyle/>
                    <a:p>
                      <a:pPr algn="l" fontAlgn="ctr"/>
                      <a:r>
                        <a:rPr lang="en-US" altLang="zh-CN" sz="1200" b="0" i="0" u="none" strike="noStrike" dirty="0">
                          <a:solidFill>
                            <a:srgbClr val="000000"/>
                          </a:solidFill>
                          <a:effectLst/>
                          <a:latin typeface="微软雅黑" panose="020B0503020204020204" pitchFamily="34" charset="-122"/>
                        </a:rPr>
                        <a:t>c)</a:t>
                      </a:r>
                      <a:r>
                        <a:rPr lang="zh-CN" altLang="en-US" sz="1200" b="0" i="0" u="none" strike="noStrike" dirty="0">
                          <a:solidFill>
                            <a:srgbClr val="000000"/>
                          </a:solidFill>
                          <a:effectLst/>
                          <a:latin typeface="微软雅黑" panose="020B0503020204020204" pitchFamily="34" charset="-122"/>
                        </a:rPr>
                        <a:t>应在业务终端与业务服务器之间进行路由控制建立安全的访问路径；</a:t>
                      </a:r>
                      <a:endParaRPr lang="zh-CN" altLang="en-US" sz="1200" b="0"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0" i="0" u="none" strike="noStrike">
                          <a:solidFill>
                            <a:srgbClr val="000000"/>
                          </a:solidFill>
                          <a:effectLst/>
                          <a:latin typeface="微软雅黑" panose="020B0503020204020204" pitchFamily="34" charset="-122"/>
                        </a:rPr>
                        <a:t>应划分不同的网络区域，并按照方便管理和控制的原则为各网络区域分配地址；</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rPr>
                        <a:t>应划分不同的网络区域，并按照方便管理和控制的原则为各网络区域分配地址；</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4250">
                <a:tc>
                  <a:txBody>
                    <a:bodyPr/>
                    <a:lstStyle/>
                    <a:p>
                      <a:pPr algn="l" fontAlgn="ctr"/>
                      <a:r>
                        <a:rPr lang="en-US" altLang="zh-CN" sz="1200" b="0" i="0" u="none" strike="noStrike">
                          <a:solidFill>
                            <a:srgbClr val="000000"/>
                          </a:solidFill>
                          <a:effectLst/>
                          <a:latin typeface="微软雅黑" panose="020B0503020204020204" pitchFamily="34" charset="-122"/>
                        </a:rPr>
                        <a:t>d)</a:t>
                      </a:r>
                      <a:r>
                        <a:rPr lang="zh-CN" altLang="en-US" sz="1200" b="0" i="0" u="none" strike="noStrike">
                          <a:solidFill>
                            <a:srgbClr val="000000"/>
                          </a:solidFill>
                          <a:effectLst/>
                          <a:latin typeface="微软雅黑" panose="020B0503020204020204" pitchFamily="34" charset="-122"/>
                        </a:rPr>
                        <a:t>应绘制与当前运行情况相符的网络拓扑结构图；</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0" i="0" u="none" strike="noStrike" dirty="0" smtClean="0">
                          <a:solidFill>
                            <a:srgbClr val="000000"/>
                          </a:solidFill>
                          <a:effectLst/>
                          <a:latin typeface="微软雅黑" panose="020B0503020204020204" pitchFamily="34" charset="-122"/>
                        </a:rPr>
                        <a:t>应避免将重要网络区域部署在边界处，重要网络区域与其他网络区域之间应采取可靠的技术隔离手段；</a:t>
                      </a:r>
                      <a:endParaRPr lang="zh-CN" altLang="en-US" sz="1200" b="0"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smtClean="0">
                          <a:solidFill>
                            <a:srgbClr val="000000"/>
                          </a:solidFill>
                          <a:effectLst/>
                          <a:latin typeface="微软雅黑" panose="020B0503020204020204" pitchFamily="34" charset="-122"/>
                        </a:rPr>
                        <a:t>应避免将重要网络区域部署在边界处，重要网络区域与其他网络区域之间应采取可靠的技术隔离手段；</a:t>
                      </a:r>
                      <a:endParaRPr lang="zh-CN" altLang="en-US" sz="1200" b="0"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0009">
                <a:tc>
                  <a:txBody>
                    <a:bodyPr/>
                    <a:lstStyle/>
                    <a:p>
                      <a:pPr algn="l" fontAlgn="ctr"/>
                      <a:r>
                        <a:rPr lang="en-US" altLang="zh-CN" sz="1200" b="0" i="0" u="none" strike="noStrike">
                          <a:solidFill>
                            <a:srgbClr val="000000"/>
                          </a:solidFill>
                          <a:effectLst/>
                          <a:latin typeface="微软雅黑" panose="020B0503020204020204" pitchFamily="34" charset="-122"/>
                        </a:rPr>
                        <a:t>e)</a:t>
                      </a:r>
                      <a:r>
                        <a:rPr lang="zh-CN" altLang="en-US" sz="1200" b="0" i="0" u="none" strike="noStrike">
                          <a:solidFill>
                            <a:srgbClr val="000000"/>
                          </a:solidFill>
                          <a:effectLst/>
                          <a:latin typeface="微软雅黑" panose="020B0503020204020204" pitchFamily="34" charset="-122"/>
                        </a:rPr>
                        <a:t>应根据各部门的工作职能、重要性和所涉及信息的重要程度等因素，划分不同的子网或网段，并按照方便管理和控制的原则为各子网、网段分配地址段；</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1" i="0" u="none" strike="noStrike" dirty="0">
                          <a:solidFill>
                            <a:srgbClr val="000000"/>
                          </a:solidFill>
                          <a:effectLst/>
                          <a:latin typeface="微软雅黑" panose="020B0503020204020204" pitchFamily="34" charset="-122"/>
                        </a:rPr>
                        <a:t>应提供通信线路、关键网络设备的硬件冗余，保证系统的可用性。</a:t>
                      </a:r>
                      <a:endParaRPr lang="zh-CN" altLang="en-US" sz="1200" b="1"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0" i="0" u="none" strike="noStrike">
                          <a:solidFill>
                            <a:srgbClr val="000000"/>
                          </a:solidFill>
                          <a:effectLst/>
                          <a:latin typeface="微软雅黑" panose="020B0503020204020204" pitchFamily="34" charset="-122"/>
                        </a:rPr>
                        <a:t>应提供通信线路、关键网络设备的硬件冗余，保证系统的可用性；</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37130">
                <a:tc>
                  <a:txBody>
                    <a:bodyPr/>
                    <a:lstStyle/>
                    <a:p>
                      <a:pPr algn="l" fontAlgn="ctr"/>
                      <a:r>
                        <a:rPr lang="en-US" altLang="zh-CN" sz="1200" b="0" i="0" u="none" strike="noStrike">
                          <a:solidFill>
                            <a:srgbClr val="000000"/>
                          </a:solidFill>
                          <a:effectLst/>
                          <a:latin typeface="微软雅黑" panose="020B0503020204020204" pitchFamily="34" charset="-122"/>
                        </a:rPr>
                        <a:t>f)</a:t>
                      </a:r>
                      <a:r>
                        <a:rPr lang="zh-CN" altLang="en-US" sz="1200" b="0" i="0" u="none" strike="noStrike">
                          <a:solidFill>
                            <a:srgbClr val="000000"/>
                          </a:solidFill>
                          <a:effectLst/>
                          <a:latin typeface="微软雅黑" panose="020B0503020204020204" pitchFamily="34" charset="-122"/>
                        </a:rPr>
                        <a:t>应避免将重要网段部署在网络边界处且直接连接外部信息系统，重要网段与其他网段之间采取可靠的技术隔离手段；</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1" i="0" u="none" strike="noStrike" dirty="0">
                          <a:solidFill>
                            <a:srgbClr val="000000"/>
                          </a:solidFill>
                          <a:effectLst/>
                          <a:latin typeface="微软雅黑" panose="020B0503020204020204" pitchFamily="34" charset="-122"/>
                        </a:rPr>
                        <a:t>　</a:t>
                      </a:r>
                      <a:endParaRPr lang="zh-CN" altLang="en-US" sz="1200" b="1"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effectLst/>
                          <a:latin typeface="微软雅黑" panose="020B0503020204020204" pitchFamily="34" charset="-122"/>
                        </a:rPr>
                        <a:t>应可按照业务服务的重要程度分配带宽，优先保障重要业务。</a:t>
                      </a:r>
                      <a:endParaRPr lang="zh-CN" altLang="en-US" sz="1200" b="1"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7130">
                <a:tc>
                  <a:txBody>
                    <a:bodyPr/>
                    <a:lstStyle/>
                    <a:p>
                      <a:pPr algn="l" fontAlgn="ctr"/>
                      <a:r>
                        <a:rPr lang="en-US" altLang="zh-CN" sz="1200" b="0" i="0" u="none" strike="noStrike">
                          <a:solidFill>
                            <a:srgbClr val="000000"/>
                          </a:solidFill>
                          <a:effectLst/>
                          <a:latin typeface="微软雅黑" panose="020B0503020204020204" pitchFamily="34" charset="-122"/>
                        </a:rPr>
                        <a:t>g)</a:t>
                      </a:r>
                      <a:r>
                        <a:rPr lang="zh-CN" altLang="en-US" sz="1200" b="0" i="0" u="none" strike="noStrike">
                          <a:solidFill>
                            <a:srgbClr val="000000"/>
                          </a:solidFill>
                          <a:effectLst/>
                          <a:latin typeface="微软雅黑" panose="020B0503020204020204" pitchFamily="34" charset="-122"/>
                        </a:rPr>
                        <a:t>应按照对业务服务的重要次序来指定带宽分配优先级别，保证在网络发生拥堵的时候优先保护重要主机。</a:t>
                      </a:r>
                      <a:endParaRPr lang="zh-CN" altLang="en-US" sz="1200" b="0"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1" i="0" u="none" strike="noStrike">
                          <a:solidFill>
                            <a:srgbClr val="000000"/>
                          </a:solidFill>
                          <a:effectLst/>
                          <a:latin typeface="微软雅黑" panose="020B0503020204020204" pitchFamily="34" charset="-122"/>
                        </a:rPr>
                        <a:t>　</a:t>
                      </a:r>
                      <a:endParaRPr lang="zh-CN" altLang="en-US" sz="1200" b="1" i="0" u="none" strike="noStrike">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effectLst/>
                          <a:latin typeface="微软雅黑" panose="020B0503020204020204" pitchFamily="34" charset="-122"/>
                        </a:rPr>
                        <a:t>　</a:t>
                      </a:r>
                      <a:endParaRPr lang="zh-CN" altLang="en-US" sz="1200" b="1" i="0" u="none" strike="noStrike" dirty="0">
                        <a:solidFill>
                          <a:srgbClr val="000000"/>
                        </a:solidFill>
                        <a:effectLst/>
                        <a:latin typeface="微软雅黑" panose="020B0503020204020204" pitchFamily="34" charset="-122"/>
                      </a:endParaRPr>
                    </a:p>
                  </a:txBody>
                  <a:tcPr marL="6545" marR="6545" marT="65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通信传输</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4451"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4452"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dirty="0"/>
              <a:t>通信的完整性</a:t>
            </a:r>
            <a:endParaRPr lang="en-US" altLang="zh-CN" dirty="0"/>
          </a:p>
          <a:p>
            <a:pPr>
              <a:lnSpc>
                <a:spcPct val="200000"/>
              </a:lnSpc>
            </a:pPr>
            <a:r>
              <a:rPr lang="zh-CN" altLang="en-US" dirty="0"/>
              <a:t>通信的保密性</a:t>
            </a:r>
            <a:endParaRPr lang="en-US" altLang="zh-CN" dirty="0"/>
          </a:p>
          <a:p>
            <a:pPr>
              <a:lnSpc>
                <a:spcPct val="200000"/>
              </a:lnSpc>
            </a:pPr>
            <a:r>
              <a:rPr lang="zh-CN" altLang="en-US" dirty="0"/>
              <a:t>通信双方的验证（四级）</a:t>
            </a:r>
            <a:endParaRPr lang="en-US" altLang="zh-CN" dirty="0"/>
          </a:p>
          <a:p>
            <a:pPr>
              <a:lnSpc>
                <a:spcPct val="200000"/>
              </a:lnSpc>
            </a:pPr>
            <a:r>
              <a:rPr lang="zh-CN" altLang="en-US" dirty="0"/>
              <a:t>加密的硬件模块（四级）</a:t>
            </a:r>
            <a:endParaRPr lang="en-US" altLang="zh-CN"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边界防护</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5475"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5476"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400" dirty="0"/>
              <a:t>边界访问控制设备</a:t>
            </a:r>
            <a:endParaRPr lang="en-US" altLang="zh-CN" sz="2400" dirty="0"/>
          </a:p>
          <a:p>
            <a:pPr>
              <a:lnSpc>
                <a:spcPct val="200000"/>
              </a:lnSpc>
            </a:pPr>
            <a:r>
              <a:rPr lang="zh-CN" altLang="en-US" sz="2400" dirty="0"/>
              <a:t>边界完整性</a:t>
            </a:r>
            <a:r>
              <a:rPr lang="en-US" altLang="zh-CN" sz="2400" dirty="0"/>
              <a:t>-</a:t>
            </a:r>
            <a:r>
              <a:rPr lang="zh-CN" altLang="en-US" sz="2400" dirty="0"/>
              <a:t>控制非法接入</a:t>
            </a:r>
            <a:endParaRPr lang="en-US" altLang="zh-CN" sz="2400" dirty="0"/>
          </a:p>
          <a:p>
            <a:pPr>
              <a:lnSpc>
                <a:spcPct val="200000"/>
              </a:lnSpc>
            </a:pPr>
            <a:r>
              <a:rPr lang="zh-CN" altLang="en-US" sz="2400" dirty="0"/>
              <a:t>边界完整性</a:t>
            </a:r>
            <a:r>
              <a:rPr lang="en-US" altLang="zh-CN" sz="2400" dirty="0"/>
              <a:t>-</a:t>
            </a:r>
            <a:r>
              <a:rPr lang="zh-CN" altLang="en-US" sz="2400" dirty="0"/>
              <a:t>控制非法外联</a:t>
            </a:r>
            <a:endParaRPr lang="zh-CN" altLang="en-US" sz="2400" dirty="0"/>
          </a:p>
          <a:p>
            <a:pPr>
              <a:lnSpc>
                <a:spcPct val="200000"/>
              </a:lnSpc>
            </a:pPr>
            <a:r>
              <a:rPr lang="zh-CN" altLang="en-US" sz="2400" dirty="0"/>
              <a:t>无线接入的控制</a:t>
            </a:r>
            <a:endParaRPr lang="en-US" altLang="zh-CN" sz="2400" dirty="0"/>
          </a:p>
          <a:p>
            <a:pPr>
              <a:lnSpc>
                <a:spcPct val="200000"/>
              </a:lnSpc>
            </a:pPr>
            <a:r>
              <a:rPr lang="zh-CN" altLang="en-US" sz="2400" dirty="0"/>
              <a:t>非法连接行为的阻断（四级）</a:t>
            </a:r>
            <a:endParaRPr lang="en-US" altLang="zh-CN" sz="2400" dirty="0"/>
          </a:p>
          <a:p>
            <a:pPr>
              <a:lnSpc>
                <a:spcPct val="200000"/>
              </a:lnSpc>
            </a:pPr>
            <a:r>
              <a:rPr lang="zh-CN" altLang="en-US" sz="2400" dirty="0"/>
              <a:t>接入设备的可信认证（四级）</a:t>
            </a:r>
            <a:endParaRPr lang="en-US" altLang="zh-CN" sz="24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访问控制</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649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6500"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400" dirty="0"/>
              <a:t>网络边界或区域之间的访问控制策略</a:t>
            </a:r>
            <a:endParaRPr lang="en-US" altLang="zh-CN" sz="2400" dirty="0"/>
          </a:p>
          <a:p>
            <a:pPr>
              <a:lnSpc>
                <a:spcPct val="200000"/>
              </a:lnSpc>
            </a:pPr>
            <a:r>
              <a:rPr lang="zh-CN" altLang="en-US" sz="2400" dirty="0"/>
              <a:t>访问控制策略的合理性及优化</a:t>
            </a:r>
            <a:endParaRPr lang="zh-CN" altLang="en-US" sz="2400" dirty="0"/>
          </a:p>
          <a:p>
            <a:pPr>
              <a:lnSpc>
                <a:spcPct val="200000"/>
              </a:lnSpc>
            </a:pPr>
            <a:r>
              <a:rPr lang="zh-CN" altLang="en-US" sz="2400" dirty="0">
                <a:solidFill>
                  <a:srgbClr val="FF0000"/>
                </a:solidFill>
              </a:rPr>
              <a:t>基于源地址、目的地址、源端口、目的端口和协议等的过滤</a:t>
            </a:r>
            <a:endParaRPr lang="en-US" altLang="zh-CN" sz="2400" dirty="0">
              <a:solidFill>
                <a:srgbClr val="FF0000"/>
              </a:solidFill>
            </a:endParaRPr>
          </a:p>
          <a:p>
            <a:pPr>
              <a:lnSpc>
                <a:spcPct val="200000"/>
              </a:lnSpc>
            </a:pPr>
            <a:r>
              <a:rPr lang="zh-CN" altLang="en-US" sz="2400" dirty="0">
                <a:solidFill>
                  <a:srgbClr val="FF0000"/>
                </a:solidFill>
              </a:rPr>
              <a:t>基于会话状态信息明确的允许</a:t>
            </a:r>
            <a:r>
              <a:rPr lang="en-US" altLang="zh-CN" sz="2400" dirty="0">
                <a:solidFill>
                  <a:srgbClr val="FF0000"/>
                </a:solidFill>
              </a:rPr>
              <a:t>/</a:t>
            </a:r>
            <a:r>
              <a:rPr lang="zh-CN" altLang="en-US" sz="2400" dirty="0">
                <a:solidFill>
                  <a:srgbClr val="FF0000"/>
                </a:solidFill>
              </a:rPr>
              <a:t>拒绝访问的能力</a:t>
            </a:r>
            <a:endParaRPr lang="en-US" altLang="zh-CN" sz="2400" dirty="0">
              <a:solidFill>
                <a:srgbClr val="FF0000"/>
              </a:solidFill>
            </a:endParaRPr>
          </a:p>
          <a:p>
            <a:pPr>
              <a:lnSpc>
                <a:spcPct val="200000"/>
              </a:lnSpc>
            </a:pPr>
            <a:r>
              <a:rPr lang="zh-CN" altLang="en-US" sz="2400" dirty="0">
                <a:solidFill>
                  <a:srgbClr val="FF0000"/>
                </a:solidFill>
              </a:rPr>
              <a:t>基于应用协议和应用内容的访问控制</a:t>
            </a:r>
            <a:endParaRPr lang="en-US" altLang="zh-CN" sz="2400" dirty="0">
              <a:solidFill>
                <a:srgbClr val="FF0000"/>
              </a:solidFill>
            </a:endParaRPr>
          </a:p>
          <a:p>
            <a:pPr>
              <a:lnSpc>
                <a:spcPct val="200000"/>
              </a:lnSpc>
            </a:pPr>
            <a:r>
              <a:rPr lang="zh-CN" altLang="en-US" sz="2400" dirty="0">
                <a:solidFill>
                  <a:srgbClr val="FF0000"/>
                </a:solidFill>
              </a:rPr>
              <a:t>通过通信协议转换或通信协议隔离等方式进行数据交换（四级）</a:t>
            </a:r>
            <a:endParaRPr lang="en-US" altLang="zh-CN" sz="2400" dirty="0">
              <a:solidFill>
                <a:srgbClr val="FF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idx="4294967295"/>
          </p:nvPr>
        </p:nvSpPr>
        <p:spPr>
          <a:xfrm>
            <a:off x="839788" y="692150"/>
            <a:ext cx="8929688" cy="981075"/>
          </a:xfrm>
        </p:spPr>
        <p:txBody>
          <a:bodyPr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等级保护</a:t>
            </a:r>
            <a:r>
              <a:rPr kumimoji="0" lang="en-US" altLang="zh-CN"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1.0</a:t>
            </a:r>
            <a:r>
              <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回顾</a:t>
            </a:r>
            <a:r>
              <a:rPr kumimoji="0" lang="en-US" altLang="zh-CN"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主要标准</a:t>
            </a:r>
            <a:endPar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6803" name="Rectangle 3"/>
          <p:cNvSpPr>
            <a:spLocks noGrp="1" noChangeArrowheads="1"/>
          </p:cNvSpPr>
          <p:nvPr>
            <p:ph type="body" idx="1"/>
          </p:nvPr>
        </p:nvSpPr>
        <p:spPr>
          <a:xfrm>
            <a:off x="1774825" y="1844675"/>
            <a:ext cx="8207375" cy="4392613"/>
          </a:xfrm>
        </p:spPr>
        <p:txBody>
          <a:bodyPr vert="horz" wrap="square" lIns="91440" tIns="45720" rIns="91440" bIns="45720" numCol="1" anchor="t" anchorCtr="0" compatLnSpc="1">
            <a:normAutofit fontScale="92500" lnSpcReduction="20000"/>
          </a:bodyPr>
          <a:lstStyle/>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信息安全等级保护管理办法（</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43</a:t>
            </a: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号文件）（上位文件）</a:t>
            </a:r>
            <a:endPar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计算机信息系统安全保护等级划分准则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GB17859-1999</a:t>
            </a: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（上位标准）</a:t>
            </a:r>
            <a:endPar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信息系统安全等级保护实施指南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GB/T25058-2008</a:t>
            </a:r>
            <a:endPar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信息系统安全保护等级定级指南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GB/T22240-2008</a:t>
            </a:r>
            <a:endPar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信息系统安全等级保护基本要求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GB/T22239-2008</a:t>
            </a:r>
            <a:endPar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信息系统等级保护安全设计要求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GB/T25070-2010</a:t>
            </a:r>
            <a:endPar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信息系统安全等级保护测评要求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GB/T28448-2012</a:t>
            </a:r>
            <a:endPar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469900" marR="0" lvl="0" indent="-469900" algn="l" defTabSz="914400" rtl="0" eaLnBrk="1" fontAlgn="base" latinLnBrk="0" hangingPunct="1">
              <a:lnSpc>
                <a:spcPct val="200000"/>
              </a:lnSpc>
              <a:spcBef>
                <a:spcPct val="0"/>
              </a:spcBef>
              <a:spcAft>
                <a:spcPct val="0"/>
              </a:spcAft>
              <a:buClr>
                <a:srgbClr val="EE0000"/>
              </a:buClr>
              <a:buSzTx/>
              <a:buFont typeface="Wingdings" panose="05000000000000000000" pitchFamily="2" charset="2"/>
              <a:buChar char="o"/>
              <a:defRPr/>
            </a:pPr>
            <a:r>
              <a:rPr kumimoji="0" lang="zh-CN" altLang="en-US" sz="2000" b="1" i="0" u="none" strike="noStrike" kern="0" cap="none" spc="0" normalizeH="0" baseline="0" noProof="0" dirty="0">
                <a:ln>
                  <a:noFill/>
                </a:ln>
                <a:solidFill>
                  <a:schemeClr val="tx1"/>
                </a:solidFill>
                <a:effectLst/>
                <a:uLnTx/>
                <a:uFillTx/>
                <a:latin typeface="楷体_GB2312" pitchFamily="49" charset="-122"/>
                <a:ea typeface="+mn-ea"/>
                <a:cs typeface="+mn-cs"/>
              </a:rPr>
              <a:t>信息系统安全等级保护测评过程指南 </a:t>
            </a:r>
            <a:r>
              <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rPr>
              <a:t>GB/T28449-2012 </a:t>
            </a:r>
            <a:endParaRPr kumimoji="0" lang="en-US" altLang="zh-CN" sz="20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622300" marR="0" lvl="0" indent="-622300" algn="l" defTabSz="914400" rtl="0" eaLnBrk="0" fontAlgn="base" latinLnBrk="0" hangingPunct="0">
              <a:lnSpc>
                <a:spcPct val="140000"/>
              </a:lnSpc>
              <a:spcBef>
                <a:spcPct val="0"/>
              </a:spcBef>
              <a:spcAft>
                <a:spcPct val="0"/>
              </a:spcAft>
              <a:buClr>
                <a:srgbClr val="EE0000"/>
              </a:buClr>
              <a:buSzTx/>
              <a:buFont typeface="Wingdings" panose="05000000000000000000" pitchFamily="2" charset="2"/>
              <a:buNone/>
              <a:defRPr/>
            </a:pPr>
            <a:endParaRPr kumimoji="0" lang="en-US" altLang="zh-CN" sz="2400"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622300" marR="0" lvl="0" indent="-622300" algn="l" defTabSz="914400" rtl="0" eaLnBrk="0" fontAlgn="base" latinLnBrk="0" hangingPunct="0">
              <a:lnSpc>
                <a:spcPct val="140000"/>
              </a:lnSpc>
              <a:spcBef>
                <a:spcPct val="0"/>
              </a:spcBef>
              <a:spcAft>
                <a:spcPct val="0"/>
              </a:spcAft>
              <a:buClr>
                <a:srgbClr val="EE0000"/>
              </a:buClr>
              <a:buSzTx/>
              <a:buFont typeface="Wingdings" panose="05000000000000000000" pitchFamily="2" charset="2"/>
              <a:buNone/>
              <a:defRPr/>
            </a:pPr>
            <a:endParaRPr kumimoji="0" lang="en-US" altLang="zh-CN" sz="2400" b="1" i="0" u="none" strike="noStrike" kern="0" cap="none" spc="0" normalizeH="0" baseline="0" noProof="0" dirty="0">
              <a:ln>
                <a:noFill/>
              </a:ln>
              <a:solidFill>
                <a:schemeClr val="tx1"/>
              </a:solidFill>
              <a:effectLst/>
              <a:uLnTx/>
              <a:uFillTx/>
              <a:latin typeface="楷体_GB2312" pitchFamily="49" charset="-122"/>
              <a:ea typeface="+mn-ea"/>
              <a:cs typeface="+mn-cs"/>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入侵防范</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7523"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7524"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800" dirty="0"/>
              <a:t>关键网络节点处攻击行为的检测</a:t>
            </a:r>
            <a:r>
              <a:rPr lang="zh-CN" altLang="en-US" sz="2800" dirty="0">
                <a:solidFill>
                  <a:srgbClr val="FF0000"/>
                </a:solidFill>
              </a:rPr>
              <a:t>（外部攻击和内部发起）</a:t>
            </a:r>
            <a:endParaRPr lang="en-US" altLang="zh-CN" sz="2800" dirty="0">
              <a:solidFill>
                <a:srgbClr val="FF0000"/>
              </a:solidFill>
            </a:endParaRPr>
          </a:p>
          <a:p>
            <a:pPr>
              <a:lnSpc>
                <a:spcPct val="200000"/>
              </a:lnSpc>
            </a:pPr>
            <a:r>
              <a:rPr lang="zh-CN" altLang="en-US" sz="2800" dirty="0">
                <a:solidFill>
                  <a:srgbClr val="FF0000"/>
                </a:solidFill>
              </a:rPr>
              <a:t>未知的新型网络攻击的分析</a:t>
            </a:r>
            <a:endParaRPr lang="en-US" altLang="zh-CN" sz="2800" dirty="0">
              <a:solidFill>
                <a:srgbClr val="FF0000"/>
              </a:solidFill>
            </a:endParaRPr>
          </a:p>
          <a:p>
            <a:pPr>
              <a:lnSpc>
                <a:spcPct val="200000"/>
              </a:lnSpc>
            </a:pPr>
            <a:r>
              <a:rPr lang="zh-CN" altLang="en-US" sz="2800" dirty="0"/>
              <a:t>记录攻击源</a:t>
            </a:r>
            <a:r>
              <a:rPr lang="en-US" altLang="zh-CN" sz="2800" dirty="0"/>
              <a:t>IP</a:t>
            </a:r>
            <a:r>
              <a:rPr lang="zh-CN" altLang="en-US" sz="2800" dirty="0"/>
              <a:t>、攻击类型、攻击目的、攻击时间，在发生严重入侵事件时应提供报警</a:t>
            </a:r>
            <a:endParaRPr lang="en-US" altLang="zh-CN" sz="2800" dirty="0"/>
          </a:p>
          <a:p>
            <a:pPr>
              <a:lnSpc>
                <a:spcPct val="200000"/>
              </a:lnSpc>
            </a:pPr>
            <a:endParaRPr lang="en-US" altLang="zh-CN" sz="2800"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网络层的恶意代码和垃圾邮件防范</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108547"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8548" name="内容占位符 2"/>
          <p:cNvSpPr>
            <a:spLocks noGrp="1"/>
          </p:cNvSpPr>
          <p:nvPr>
            <p:ph idx="1"/>
          </p:nvPr>
        </p:nvSpPr>
        <p:spPr>
          <a:xfrm>
            <a:off x="982663" y="2139950"/>
            <a:ext cx="10452100" cy="4343400"/>
          </a:xfrm>
          <a:ln/>
        </p:spPr>
        <p:txBody>
          <a:bodyPr vert="horz" wrap="square" lIns="91440" tIns="45720" rIns="91440" bIns="45720" anchor="t" anchorCtr="0"/>
          <a:p>
            <a:pPr>
              <a:lnSpc>
                <a:spcPct val="200000"/>
              </a:lnSpc>
            </a:pPr>
            <a:r>
              <a:rPr lang="zh-CN" altLang="en-US" dirty="0"/>
              <a:t>关键节点处对恶意代码进行检测和清除</a:t>
            </a:r>
            <a:endParaRPr lang="en-US" altLang="zh-CN" dirty="0"/>
          </a:p>
          <a:p>
            <a:pPr>
              <a:lnSpc>
                <a:spcPct val="200000"/>
              </a:lnSpc>
            </a:pPr>
            <a:r>
              <a:rPr lang="zh-CN" altLang="en-US" dirty="0">
                <a:solidFill>
                  <a:srgbClr val="FF0000"/>
                </a:solidFill>
              </a:rPr>
              <a:t>关键节点处对垃圾邮件进行检测和防护</a:t>
            </a:r>
            <a:endParaRPr lang="en-US" altLang="zh-CN" dirty="0">
              <a:solidFill>
                <a:srgbClr val="FF000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网络层的安全</a:t>
            </a: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审计</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09571"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09572" name="内容占位符 2"/>
          <p:cNvSpPr>
            <a:spLocks noGrp="1"/>
          </p:cNvSpPr>
          <p:nvPr>
            <p:ph idx="1"/>
          </p:nvPr>
        </p:nvSpPr>
        <p:spPr>
          <a:xfrm>
            <a:off x="911225" y="1828800"/>
            <a:ext cx="10523538" cy="4343400"/>
          </a:xfrm>
          <a:ln/>
        </p:spPr>
        <p:txBody>
          <a:bodyPr vert="horz" wrap="square" lIns="91440" tIns="45720" rIns="91440" bIns="45720" anchor="t" anchorCtr="0"/>
          <a:p>
            <a:pPr>
              <a:lnSpc>
                <a:spcPct val="200000"/>
              </a:lnSpc>
            </a:pPr>
            <a:r>
              <a:rPr lang="zh-CN" altLang="en-US" sz="2800" dirty="0"/>
              <a:t>网络边界、重要网络节点，对重要的用户行为和重要安全事件</a:t>
            </a:r>
            <a:endParaRPr lang="en-US" altLang="zh-CN" sz="2800" dirty="0"/>
          </a:p>
          <a:p>
            <a:pPr>
              <a:lnSpc>
                <a:spcPct val="200000"/>
              </a:lnSpc>
            </a:pPr>
            <a:r>
              <a:rPr lang="zh-CN" altLang="en-US" sz="2800" dirty="0"/>
              <a:t>审计记录的全面性和完整性</a:t>
            </a:r>
            <a:endParaRPr lang="en-US" altLang="zh-CN" sz="2800" dirty="0"/>
          </a:p>
          <a:p>
            <a:pPr>
              <a:lnSpc>
                <a:spcPct val="200000"/>
              </a:lnSpc>
            </a:pPr>
            <a:r>
              <a:rPr lang="zh-CN" altLang="en-US" sz="2800" dirty="0">
                <a:solidFill>
                  <a:srgbClr val="FF0000"/>
                </a:solidFill>
              </a:rPr>
              <a:t>特殊行为的重点审计（远程访问、互联网访问等）</a:t>
            </a:r>
            <a:endParaRPr lang="en-US" altLang="zh-CN" sz="2800" dirty="0">
              <a:solidFill>
                <a:srgbClr val="FF000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集中</a:t>
            </a: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管控</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-1</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10595"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10596" name="内容占位符 2"/>
          <p:cNvSpPr>
            <a:spLocks noGrp="1"/>
          </p:cNvSpPr>
          <p:nvPr>
            <p:ph idx="1"/>
          </p:nvPr>
        </p:nvSpPr>
        <p:spPr>
          <a:xfrm>
            <a:off x="766763" y="1828800"/>
            <a:ext cx="8986837" cy="4343400"/>
          </a:xfrm>
          <a:ln/>
        </p:spPr>
        <p:txBody>
          <a:bodyPr vert="horz" wrap="square" lIns="91440" tIns="45720" rIns="91440" bIns="45720" anchor="t" anchorCtr="0"/>
          <a:p>
            <a:pPr>
              <a:lnSpc>
                <a:spcPct val="200000"/>
              </a:lnSpc>
            </a:pPr>
            <a:r>
              <a:rPr lang="zh-CN" altLang="en-US" sz="2000" dirty="0">
                <a:solidFill>
                  <a:srgbClr val="FF0000"/>
                </a:solidFill>
              </a:rPr>
              <a:t>特定的管理区域</a:t>
            </a:r>
            <a:endParaRPr lang="en-US" altLang="zh-CN" sz="2000" dirty="0">
              <a:solidFill>
                <a:srgbClr val="FF0000"/>
              </a:solidFill>
            </a:endParaRPr>
          </a:p>
          <a:p>
            <a:pPr>
              <a:lnSpc>
                <a:spcPct val="200000"/>
              </a:lnSpc>
            </a:pPr>
            <a:r>
              <a:rPr lang="zh-CN" altLang="en-US" sz="2000" dirty="0">
                <a:solidFill>
                  <a:srgbClr val="FF0000"/>
                </a:solidFill>
              </a:rPr>
              <a:t>管理数据的安全传输</a:t>
            </a:r>
            <a:endParaRPr lang="en-US" altLang="zh-CN" sz="2000" dirty="0">
              <a:solidFill>
                <a:srgbClr val="FF0000"/>
              </a:solidFill>
            </a:endParaRPr>
          </a:p>
          <a:p>
            <a:pPr>
              <a:lnSpc>
                <a:spcPct val="200000"/>
              </a:lnSpc>
            </a:pPr>
            <a:r>
              <a:rPr lang="zh-CN" altLang="en-US" sz="2000" dirty="0">
                <a:solidFill>
                  <a:srgbClr val="FF0000"/>
                </a:solidFill>
              </a:rPr>
              <a:t>全面的集中监控</a:t>
            </a:r>
            <a:endParaRPr lang="en-US" altLang="zh-CN" sz="2000" dirty="0">
              <a:solidFill>
                <a:srgbClr val="FF0000"/>
              </a:solidFill>
            </a:endParaRPr>
          </a:p>
          <a:p>
            <a:pPr>
              <a:lnSpc>
                <a:spcPct val="200000"/>
              </a:lnSpc>
            </a:pPr>
            <a:r>
              <a:rPr lang="zh-CN" altLang="en-US" sz="2000" dirty="0">
                <a:solidFill>
                  <a:srgbClr val="FF0000"/>
                </a:solidFill>
              </a:rPr>
              <a:t>日志的集中分析</a:t>
            </a:r>
            <a:endParaRPr lang="en-US" altLang="zh-CN" sz="2000" dirty="0">
              <a:solidFill>
                <a:srgbClr val="FF0000"/>
              </a:solidFill>
            </a:endParaRPr>
          </a:p>
          <a:p>
            <a:pPr>
              <a:lnSpc>
                <a:spcPct val="200000"/>
              </a:lnSpc>
            </a:pPr>
            <a:r>
              <a:rPr lang="zh-CN" altLang="en-US" sz="2000" dirty="0">
                <a:solidFill>
                  <a:srgbClr val="FF0000"/>
                </a:solidFill>
              </a:rPr>
              <a:t>恶意代码、补丁升级等安全相关事项的集中管理</a:t>
            </a:r>
            <a:endParaRPr lang="en-US" altLang="zh-CN" sz="2000" dirty="0">
              <a:solidFill>
                <a:srgbClr val="FF0000"/>
              </a:solidFill>
            </a:endParaRPr>
          </a:p>
          <a:p>
            <a:pPr>
              <a:lnSpc>
                <a:spcPct val="200000"/>
              </a:lnSpc>
            </a:pPr>
            <a:r>
              <a:rPr lang="zh-CN" altLang="en-US" sz="2000" dirty="0">
                <a:solidFill>
                  <a:srgbClr val="FF0000"/>
                </a:solidFill>
              </a:rPr>
              <a:t>各类安全事件进行识别、报警和分析</a:t>
            </a:r>
            <a:endParaRPr lang="en-US" altLang="zh-CN" sz="2000" dirty="0">
              <a:solidFill>
                <a:srgbClr val="FF0000"/>
              </a:solidFill>
            </a:endParaRPr>
          </a:p>
          <a:p>
            <a:pPr>
              <a:lnSpc>
                <a:spcPct val="200000"/>
              </a:lnSpc>
            </a:pPr>
            <a:r>
              <a:rPr lang="zh-CN" altLang="en-US" sz="2000" dirty="0">
                <a:solidFill>
                  <a:srgbClr val="FF0000"/>
                </a:solidFill>
              </a:rPr>
              <a:t>所有记录的统一时钟源</a:t>
            </a:r>
            <a:endParaRPr lang="en-US" altLang="zh-CN" sz="2000" dirty="0">
              <a:solidFill>
                <a:srgbClr val="FF00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安全通信网络</a:t>
            </a:r>
            <a:r>
              <a:rPr kumimoji="0" lang="en-US" altLang="zh-CN"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安全区域边界</a:t>
            </a:r>
            <a:r>
              <a:rPr kumimoji="0" lang="en-US" altLang="zh-CN"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安全管理中心</a:t>
            </a:r>
            <a:endPar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1161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11620" name="内容占位符 2"/>
          <p:cNvSpPr>
            <a:spLocks noGrp="1"/>
          </p:cNvSpPr>
          <p:nvPr>
            <p:ph idx="1"/>
          </p:nvPr>
        </p:nvSpPr>
        <p:spPr>
          <a:xfrm>
            <a:off x="766763" y="1828800"/>
            <a:ext cx="10668000" cy="4343400"/>
          </a:xfrm>
          <a:ln/>
        </p:spPr>
        <p:txBody>
          <a:bodyPr vert="horz" wrap="square" lIns="91440" tIns="45720" rIns="91440" bIns="45720" anchor="t" anchorCtr="0"/>
          <a:p>
            <a:r>
              <a:rPr lang="zh-CN" altLang="en-US" sz="2800" dirty="0"/>
              <a:t>四级在三级的基础上增加了七个条款：</a:t>
            </a:r>
            <a:endParaRPr lang="en-US" altLang="zh-CN" sz="2800" dirty="0"/>
          </a:p>
          <a:p>
            <a:pPr lvl="1"/>
            <a:r>
              <a:rPr lang="zh-CN" altLang="en-US" sz="1800" dirty="0"/>
              <a:t>应可按照业务服务的重要程度分配带宽，优先保障重要业务；</a:t>
            </a:r>
            <a:endParaRPr lang="en-US" altLang="zh-CN" sz="1800" dirty="0"/>
          </a:p>
          <a:p>
            <a:pPr lvl="1"/>
            <a:r>
              <a:rPr lang="zh-CN" altLang="en-US" sz="1800" dirty="0"/>
              <a:t>应在通信前基于密码技术对通信的双方进行验证或认证；</a:t>
            </a:r>
            <a:endParaRPr lang="en-US" altLang="zh-CN" sz="1800" dirty="0"/>
          </a:p>
          <a:p>
            <a:pPr lvl="1"/>
            <a:r>
              <a:rPr lang="zh-CN" altLang="en-US" sz="1800" dirty="0"/>
              <a:t>应基于硬件密码模块对重要通信过程进行密码运算和密钥管理；</a:t>
            </a:r>
            <a:endParaRPr lang="en-US" altLang="zh-CN" sz="1800" dirty="0"/>
          </a:p>
          <a:p>
            <a:pPr lvl="1"/>
            <a:r>
              <a:rPr lang="zh-CN" altLang="en-US" sz="1800" dirty="0"/>
              <a:t>应能够在发现非授权设备私自联到内部网络的行为或内部用户非授权联到外部网络的行为时，对其进行有效阻断；</a:t>
            </a:r>
            <a:endParaRPr lang="en-US" altLang="zh-CN" sz="1800" dirty="0"/>
          </a:p>
          <a:p>
            <a:pPr lvl="1"/>
            <a:r>
              <a:rPr lang="zh-CN" altLang="en-US" sz="1800" dirty="0"/>
              <a:t>应采用可信验证机制对接入到网络中的设备进行可信验证，保证接入网络的设备真实可信；</a:t>
            </a:r>
            <a:endParaRPr lang="en-US" altLang="zh-CN" sz="1800" dirty="0"/>
          </a:p>
          <a:p>
            <a:pPr lvl="1"/>
            <a:r>
              <a:rPr lang="zh-CN" altLang="en-US" sz="1800" dirty="0"/>
              <a:t>应在网络边界通过通信协议转换或通信协议隔离等方式进行数据交换；</a:t>
            </a:r>
            <a:endParaRPr lang="en-US" altLang="zh-CN" sz="1800" dirty="0"/>
          </a:p>
          <a:p>
            <a:pPr lvl="1"/>
            <a:r>
              <a:rPr lang="zh-CN" altLang="en-US" sz="1800" dirty="0"/>
              <a:t>应保证系统范围内的时间由唯一确定的时钟产生，以保证各种数据的管理和分析在时间上的一致性；</a:t>
            </a:r>
            <a:endParaRPr lang="en-US" altLang="zh-CN" sz="1800" dirty="0">
              <a:solidFill>
                <a:srgbClr val="FF000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839788" y="404813"/>
            <a:ext cx="9332913"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设备和计算安全</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en-US" altLang="zh-CN"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试用</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稿）</a:t>
            </a:r>
            <a:endPar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839788" y="2060575"/>
          <a:ext cx="10656888" cy="4035425"/>
        </p:xfrm>
        <a:graphic>
          <a:graphicData uri="http://schemas.openxmlformats.org/drawingml/2006/table">
            <a:tbl>
              <a:tblPr/>
              <a:tblGrid>
                <a:gridCol w="731357"/>
                <a:gridCol w="2194065"/>
                <a:gridCol w="2353639"/>
                <a:gridCol w="809883"/>
                <a:gridCol w="2093846"/>
                <a:gridCol w="2474097"/>
              </a:tblGrid>
              <a:tr h="403543">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分类</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新的控制点</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a:solidFill>
                            <a:srgbClr val="000000"/>
                          </a:solidFill>
                          <a:effectLst/>
                          <a:latin typeface="宋体" panose="02010600030101010101" pitchFamily="2" charset="-122"/>
                        </a:rPr>
                        <a:t>主机安全</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身份鉴别</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zh-CN" altLang="en-US" sz="2000" b="1" i="0" u="none" strike="noStrike" dirty="0">
                          <a:solidFill>
                            <a:srgbClr val="000000"/>
                          </a:solidFill>
                          <a:effectLst/>
                          <a:latin typeface="宋体" panose="02010600030101010101" pitchFamily="2" charset="-122"/>
                        </a:rPr>
                        <a:t>设备和计算安全</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身份鉴别</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安全标记</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访问控制</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访问控制</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安全审计</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可信路径</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入侵防范</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5</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安全审计</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5</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恶意代码防范</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6</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剩余信息保护</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2000" b="1" i="0" u="none" strike="noStrike">
                          <a:solidFill>
                            <a:srgbClr val="000000"/>
                          </a:solidFill>
                          <a:effectLst/>
                          <a:latin typeface="宋体" panose="02010600030101010101" pitchFamily="2" charset="-122"/>
                        </a:rPr>
                        <a:t>6</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7</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入侵防范</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a:solidFill>
                            <a:srgbClr val="000000"/>
                          </a:solidFill>
                          <a:effectLst/>
                          <a:latin typeface="宋体" panose="02010600030101010101" pitchFamily="2" charset="-122"/>
                        </a:rPr>
                        <a:t>8</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恶意代码防范</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543">
                <a:tc>
                  <a:txBody>
                    <a:bodyPr/>
                    <a:lstStyle/>
                    <a:p>
                      <a:pPr algn="r" fontAlgn="ctr"/>
                      <a:r>
                        <a:rPr lang="en-US" altLang="zh-CN" sz="2000" b="1" i="0" u="none" strike="noStrike" dirty="0">
                          <a:solidFill>
                            <a:srgbClr val="000000"/>
                          </a:solidFill>
                          <a:effectLst/>
                          <a:latin typeface="宋体" panose="02010600030101010101" pitchFamily="2" charset="-122"/>
                        </a:rPr>
                        <a:t>9</a:t>
                      </a:r>
                      <a:endParaRPr lang="en-US" altLang="zh-CN"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系统资源控制</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839788" y="404813"/>
            <a:ext cx="9339263"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应用和数据安全</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en-US" altLang="zh-CN"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a:t>
            </a:r>
            <a:r>
              <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试用</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稿）</a:t>
            </a:r>
            <a:endPar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839788" y="2060575"/>
          <a:ext cx="10585450" cy="4176713"/>
        </p:xfrm>
        <a:graphic>
          <a:graphicData uri="http://schemas.openxmlformats.org/drawingml/2006/table">
            <a:tbl>
              <a:tblPr/>
              <a:tblGrid>
                <a:gridCol w="1059526"/>
                <a:gridCol w="2256398"/>
                <a:gridCol w="1927749"/>
                <a:gridCol w="804454"/>
                <a:gridCol w="2079811"/>
                <a:gridCol w="2457513"/>
              </a:tblGrid>
              <a:tr h="255892">
                <a:tc>
                  <a:txBody>
                    <a:bodyPr/>
                    <a:lstStyle/>
                    <a:p>
                      <a:pPr algn="l" fontAlgn="ctr"/>
                      <a:r>
                        <a:rPr lang="zh-CN" altLang="en-US" sz="1600" b="1" i="0" u="none" strike="noStrike" dirty="0">
                          <a:solidFill>
                            <a:srgbClr val="000000"/>
                          </a:solidFill>
                          <a:effectLst/>
                          <a:latin typeface="宋体" panose="02010600030101010101" pitchFamily="2" charset="-122"/>
                        </a:rPr>
                        <a:t>　</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分类</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原有控制点</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新的控制点</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dirty="0">
                          <a:solidFill>
                            <a:srgbClr val="000000"/>
                          </a:solidFill>
                          <a:effectLst/>
                          <a:latin typeface="宋体" panose="02010600030101010101" pitchFamily="2" charset="-122"/>
                        </a:rPr>
                        <a:t>1</a:t>
                      </a: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ctr"/>
                      <a:r>
                        <a:rPr lang="zh-CN" altLang="en-US" sz="1600" b="1" i="0" u="none" strike="noStrike" dirty="0">
                          <a:solidFill>
                            <a:srgbClr val="000000"/>
                          </a:solidFill>
                          <a:effectLst/>
                          <a:latin typeface="宋体" panose="02010600030101010101" pitchFamily="2" charset="-122"/>
                        </a:rPr>
                        <a:t>应用安全</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身份鉴别</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effectLst/>
                          <a:latin typeface="宋体" panose="02010600030101010101" pitchFamily="2" charset="-122"/>
                        </a:rPr>
                        <a:t>1</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5">
                  <a:txBody>
                    <a:bodyPr/>
                    <a:lstStyle/>
                    <a:p>
                      <a:pPr algn="ctr" fontAlgn="ctr"/>
                      <a:r>
                        <a:rPr lang="zh-CN" altLang="en-US" sz="1600" b="1" i="0" u="none" strike="noStrike" dirty="0">
                          <a:solidFill>
                            <a:srgbClr val="000000"/>
                          </a:solidFill>
                          <a:effectLst/>
                          <a:latin typeface="宋体" panose="02010600030101010101" pitchFamily="2" charset="-122"/>
                        </a:rPr>
                        <a:t>应用和数据安全</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身份鉴别</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dirty="0">
                          <a:solidFill>
                            <a:srgbClr val="000000"/>
                          </a:solidFill>
                          <a:effectLst/>
                          <a:latin typeface="宋体" panose="02010600030101010101" pitchFamily="2" charset="-122"/>
                        </a:rPr>
                        <a:t>2</a:t>
                      </a: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安全标记</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600" b="1" i="0" u="none" strike="noStrike">
                          <a:solidFill>
                            <a:srgbClr val="000000"/>
                          </a:solidFill>
                          <a:effectLst/>
                          <a:latin typeface="宋体" panose="02010600030101010101" pitchFamily="2" charset="-122"/>
                        </a:rPr>
                        <a:t>2</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访问控制</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3</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访问控制</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effectLst/>
                          <a:latin typeface="宋体" panose="02010600030101010101" pitchFamily="2" charset="-122"/>
                        </a:rPr>
                        <a:t>3</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安全审计</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4</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可信路径</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600" b="1" i="0" u="none" strike="noStrike">
                          <a:solidFill>
                            <a:srgbClr val="000000"/>
                          </a:solidFill>
                          <a:effectLst/>
                          <a:latin typeface="宋体" panose="02010600030101010101" pitchFamily="2" charset="-122"/>
                        </a:rPr>
                        <a:t>4</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软件容错</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5</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安全审计</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effectLst/>
                          <a:latin typeface="宋体" panose="02010600030101010101" pitchFamily="2" charset="-122"/>
                        </a:rPr>
                        <a:t>5</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资源控制</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6</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剩余信息保护</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effectLst/>
                          <a:latin typeface="宋体" panose="02010600030101010101" pitchFamily="2" charset="-122"/>
                        </a:rPr>
                        <a:t>6</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数据完整性</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7</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通信完整性</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effectLst/>
                          <a:latin typeface="宋体" panose="02010600030101010101" pitchFamily="2" charset="-122"/>
                        </a:rPr>
                        <a:t>7</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数据保密性</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8</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通信保密性</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effectLst/>
                          <a:latin typeface="宋体" panose="02010600030101010101" pitchFamily="2" charset="-122"/>
                        </a:rPr>
                        <a:t>8</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数据备份恢复</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9</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软件容错</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CN" sz="1600" b="1" i="0" u="none" strike="noStrike" kern="1200" dirty="0">
                          <a:solidFill>
                            <a:srgbClr val="000000"/>
                          </a:solidFill>
                          <a:effectLst/>
                          <a:latin typeface="宋体" panose="02010600030101010101" pitchFamily="2" charset="-122"/>
                          <a:ea typeface="+mn-ea"/>
                          <a:cs typeface="+mn-cs"/>
                        </a:rPr>
                        <a:t>9</a:t>
                      </a:r>
                      <a:endParaRPr lang="en-US" altLang="zh-CN" sz="1600" b="1" i="0" u="none" strike="noStrike" kern="1200" dirty="0">
                        <a:solidFill>
                          <a:srgbClr val="000000"/>
                        </a:solidFill>
                        <a:effectLst/>
                        <a:latin typeface="宋体" panose="02010600030101010101" pitchFamily="2" charset="-122"/>
                        <a:ea typeface="+mn-ea"/>
                        <a:cs typeface="+mn-cs"/>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剩余信息保护</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a:solidFill>
                            <a:srgbClr val="000000"/>
                          </a:solidFill>
                          <a:effectLst/>
                          <a:latin typeface="宋体" panose="02010600030101010101" pitchFamily="2" charset="-122"/>
                        </a:rPr>
                        <a:t>10</a:t>
                      </a:r>
                      <a:endParaRPr lang="en-US" altLang="zh-CN"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资源控制</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dirty="0">
                          <a:solidFill>
                            <a:srgbClr val="000000"/>
                          </a:solidFill>
                          <a:effectLst/>
                          <a:latin typeface="宋体" panose="02010600030101010101" pitchFamily="2" charset="-122"/>
                        </a:rPr>
                        <a:t>10</a:t>
                      </a: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个人信息保护</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8327">
                <a:tc>
                  <a:txBody>
                    <a:bodyPr/>
                    <a:lstStyle/>
                    <a:p>
                      <a:pPr algn="r" fontAlgn="ct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endParaRPr lang="zh-CN" altLang="en-US" sz="2000" dirty="0"/>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　</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dirty="0" smtClean="0">
                          <a:solidFill>
                            <a:srgbClr val="000000"/>
                          </a:solidFill>
                          <a:effectLst/>
                          <a:latin typeface="宋体" panose="02010600030101010101" pitchFamily="2" charset="-122"/>
                        </a:rPr>
                        <a:t>11</a:t>
                      </a: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600" b="1" i="0" u="none" strike="noStrike" dirty="0">
                          <a:solidFill>
                            <a:srgbClr val="000000"/>
                          </a:solidFill>
                          <a:effectLst/>
                          <a:latin typeface="宋体" panose="02010600030101010101" pitchFamily="2" charset="-122"/>
                        </a:rPr>
                        <a:t>数据安全及备份恢复</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dirty="0">
                          <a:solidFill>
                            <a:srgbClr val="000000"/>
                          </a:solidFill>
                          <a:effectLst/>
                          <a:latin typeface="宋体" panose="02010600030101010101" pitchFamily="2" charset="-122"/>
                        </a:rPr>
                        <a:t>数据完整性</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dirty="0" smtClean="0">
                          <a:solidFill>
                            <a:srgbClr val="000000"/>
                          </a:solidFill>
                          <a:effectLst/>
                          <a:latin typeface="宋体" panose="02010600030101010101" pitchFamily="2" charset="-122"/>
                        </a:rPr>
                        <a:t>12</a:t>
                      </a: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数据保密性</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r" fontAlgn="ctr"/>
                      <a:r>
                        <a:rPr lang="en-US" altLang="zh-CN" sz="1600" b="1" i="0" u="none" strike="noStrike" dirty="0" smtClean="0">
                          <a:solidFill>
                            <a:srgbClr val="000000"/>
                          </a:solidFill>
                          <a:effectLst/>
                          <a:latin typeface="宋体" panose="02010600030101010101" pitchFamily="2" charset="-122"/>
                        </a:rPr>
                        <a:t>13</a:t>
                      </a:r>
                      <a:endParaRPr lang="en-US" altLang="zh-CN"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备份和恢复</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892">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dirty="0">
                          <a:solidFill>
                            <a:srgbClr val="000000"/>
                          </a:solidFill>
                          <a:effectLst/>
                          <a:latin typeface="宋体" panose="02010600030101010101" pitchFamily="2" charset="-122"/>
                        </a:rPr>
                        <a:t>　</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1" i="0" u="none" strike="noStrike">
                          <a:solidFill>
                            <a:srgbClr val="000000"/>
                          </a:solidFill>
                          <a:effectLst/>
                          <a:latin typeface="宋体" panose="02010600030101010101" pitchFamily="2" charset="-122"/>
                        </a:rPr>
                        <a:t>　</a:t>
                      </a:r>
                      <a:endParaRPr lang="zh-CN" altLang="en-US" sz="1600" b="1" i="0" u="none" strike="noStrike">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600" b="1" i="0" u="none" strike="noStrike" dirty="0">
                          <a:solidFill>
                            <a:srgbClr val="000000"/>
                          </a:solidFill>
                          <a:effectLst/>
                          <a:latin typeface="宋体" panose="02010600030101010101" pitchFamily="2" charset="-122"/>
                        </a:rPr>
                        <a:t>　</a:t>
                      </a:r>
                      <a:endParaRPr lang="zh-CN" altLang="en-US" sz="1600" b="1" i="0" u="none" strike="noStrike" dirty="0">
                        <a:solidFill>
                          <a:srgbClr val="000000"/>
                        </a:solidFill>
                        <a:effectLst/>
                        <a:latin typeface="宋体" panose="02010600030101010101" pitchFamily="2" charset="-122"/>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a:xfrm>
            <a:off x="839788" y="404813"/>
            <a:ext cx="9305925" cy="1216025"/>
          </a:xfrm>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安全计算环境（试用稿</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839788" y="1989138"/>
          <a:ext cx="10585450" cy="4103688"/>
        </p:xfrm>
        <a:graphic>
          <a:graphicData uri="http://schemas.openxmlformats.org/drawingml/2006/table">
            <a:tbl>
              <a:tblPr/>
              <a:tblGrid>
                <a:gridCol w="599115"/>
                <a:gridCol w="2222361"/>
                <a:gridCol w="2058867"/>
                <a:gridCol w="859170"/>
                <a:gridCol w="1965543"/>
                <a:gridCol w="2880393"/>
              </a:tblGrid>
              <a:tr h="226146">
                <a:tc>
                  <a:txBody>
                    <a:bodyPr/>
                    <a:lstStyle/>
                    <a:p>
                      <a:pPr algn="l" fontAlgn="ctr"/>
                      <a:r>
                        <a:rPr lang="zh-CN" altLang="en-US" sz="1400" b="1" i="0" u="none" strike="noStrike" dirty="0">
                          <a:solidFill>
                            <a:srgbClr val="000000"/>
                          </a:solidFill>
                          <a:effectLst/>
                          <a:latin typeface="宋体" panose="02010600030101010101" pitchFamily="2" charset="-122"/>
                        </a:rPr>
                        <a:t>　</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effectLst/>
                          <a:latin typeface="宋体" panose="02010600030101010101" pitchFamily="2" charset="-122"/>
                        </a:rPr>
                        <a:t>分类</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原有控制点</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新的控制点</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a:solidFill>
                            <a:srgbClr val="000000"/>
                          </a:solidFill>
                          <a:effectLst/>
                          <a:latin typeface="宋体" panose="02010600030101010101" pitchFamily="2" charset="-122"/>
                        </a:rPr>
                        <a:t>1</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1400" b="1" i="0" u="none" strike="noStrike" dirty="0" smtClean="0">
                          <a:solidFill>
                            <a:srgbClr val="000000"/>
                          </a:solidFill>
                          <a:effectLst/>
                          <a:latin typeface="宋体" panose="02010600030101010101" pitchFamily="2" charset="-122"/>
                        </a:rPr>
                        <a:t>设备和计算安全</a:t>
                      </a:r>
                      <a:endParaRPr lang="zh-CN" altLang="en-US" sz="1400" b="1" i="0" u="none" strike="noStrike" dirty="0">
                        <a:solidFill>
                          <a:srgbClr val="000000"/>
                        </a:solidFill>
                        <a:effectLst/>
                        <a:latin typeface="宋体" panose="02010600030101010101" pitchFamily="2" charset="-122"/>
                      </a:endParaRPr>
                    </a:p>
                    <a:p>
                      <a:pPr algn="ctr" fontAlgn="ctr"/>
                      <a:r>
                        <a:rPr lang="zh-CN" altLang="en-US" sz="1400" b="1" i="0" u="none" strike="noStrike" dirty="0" smtClean="0">
                          <a:solidFill>
                            <a:srgbClr val="000000"/>
                          </a:solidFill>
                          <a:effectLst/>
                          <a:latin typeface="宋体" panose="02010600030101010101" pitchFamily="2" charset="-122"/>
                        </a:rPr>
                        <a:t>应用和数据安全</a:t>
                      </a:r>
                      <a:endParaRPr lang="zh-CN" altLang="en-US" sz="1400" b="1" i="0" u="none" strike="noStrike" dirty="0">
                        <a:solidFill>
                          <a:srgbClr val="000000"/>
                        </a:solidFill>
                        <a:effectLst/>
                        <a:latin typeface="宋体" panose="02010600030101010101" pitchFamily="2" charset="-122"/>
                      </a:endParaRPr>
                    </a:p>
                    <a:p>
                      <a:pPr algn="l" fontAlgn="ctr"/>
                      <a:r>
                        <a:rPr lang="zh-CN" altLang="en-US" sz="1400" b="1" i="0" u="none" strike="noStrike" dirty="0">
                          <a:solidFill>
                            <a:srgbClr val="000000"/>
                          </a:solidFill>
                          <a:effectLst/>
                          <a:latin typeface="宋体" panose="02010600030101010101" pitchFamily="2" charset="-122"/>
                        </a:rPr>
                        <a:t>　</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effectLst/>
                          <a:latin typeface="宋体" panose="02010600030101010101" pitchFamily="2" charset="-122"/>
                        </a:rPr>
                        <a:t>身份鉴别</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a:solidFill>
                            <a:srgbClr val="000000"/>
                          </a:solidFill>
                          <a:effectLst/>
                          <a:latin typeface="宋体" panose="02010600030101010101" pitchFamily="2" charset="-122"/>
                        </a:rPr>
                        <a:t>1</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1400" b="1" i="0" u="none" strike="noStrike" dirty="0" smtClean="0">
                          <a:solidFill>
                            <a:schemeClr val="tx1"/>
                          </a:solidFill>
                          <a:effectLst/>
                          <a:latin typeface="宋体" panose="02010600030101010101" pitchFamily="2" charset="-122"/>
                        </a:rPr>
                        <a:t>安全计算环境</a:t>
                      </a:r>
                      <a:endParaRPr lang="zh-CN" altLang="en-US" sz="1400" b="1" i="0" u="none" strike="noStrike" dirty="0">
                        <a:solidFill>
                          <a:schemeClr val="tx1"/>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effectLst/>
                          <a:latin typeface="宋体" panose="02010600030101010101" pitchFamily="2" charset="-122"/>
                        </a:rPr>
                        <a:t>身份鉴别</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a:solidFill>
                            <a:srgbClr val="000000"/>
                          </a:solidFill>
                          <a:effectLst/>
                          <a:latin typeface="宋体" panose="02010600030101010101" pitchFamily="2" charset="-122"/>
                        </a:rPr>
                        <a:t>2</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访问控制</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400" b="1" i="0" u="none" strike="noStrike">
                          <a:solidFill>
                            <a:srgbClr val="000000"/>
                          </a:solidFill>
                          <a:effectLst/>
                          <a:latin typeface="宋体" panose="02010600030101010101" pitchFamily="2" charset="-122"/>
                        </a:rPr>
                        <a:t>2</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访问控制</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a:solidFill>
                            <a:srgbClr val="000000"/>
                          </a:solidFill>
                          <a:effectLst/>
                          <a:latin typeface="宋体" panose="02010600030101010101" pitchFamily="2" charset="-122"/>
                        </a:rPr>
                        <a:t>3</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安全审计</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a:solidFill>
                            <a:srgbClr val="000000"/>
                          </a:solidFill>
                          <a:effectLst/>
                          <a:latin typeface="宋体" panose="02010600030101010101" pitchFamily="2" charset="-122"/>
                        </a:rPr>
                        <a:t>3</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安全审计</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a:solidFill>
                            <a:srgbClr val="000000"/>
                          </a:solidFill>
                          <a:effectLst/>
                          <a:latin typeface="宋体" panose="02010600030101010101" pitchFamily="2" charset="-122"/>
                        </a:rPr>
                        <a:t>4</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入侵防范</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zh-CN" sz="1400" b="1" i="0" u="none" strike="noStrike">
                          <a:solidFill>
                            <a:srgbClr val="000000"/>
                          </a:solidFill>
                          <a:effectLst/>
                          <a:latin typeface="宋体" panose="02010600030101010101" pitchFamily="2" charset="-122"/>
                        </a:rPr>
                        <a:t>4</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入侵防范</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a:solidFill>
                            <a:srgbClr val="000000"/>
                          </a:solidFill>
                          <a:effectLst/>
                          <a:latin typeface="宋体" panose="02010600030101010101" pitchFamily="2" charset="-122"/>
                        </a:rPr>
                        <a:t>5</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恶意代码防范</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a:solidFill>
                            <a:srgbClr val="000000"/>
                          </a:solidFill>
                          <a:effectLst/>
                          <a:latin typeface="宋体" panose="02010600030101010101" pitchFamily="2" charset="-122"/>
                        </a:rPr>
                        <a:t>5</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smtClean="0">
                          <a:solidFill>
                            <a:schemeClr val="tx1"/>
                          </a:solidFill>
                          <a:effectLst/>
                          <a:latin typeface="宋体" panose="02010600030101010101" pitchFamily="2" charset="-122"/>
                        </a:rPr>
                        <a:t>恶意代码防范</a:t>
                      </a:r>
                      <a:endParaRPr lang="zh-CN" altLang="en-US" sz="1400" b="1" i="0" u="none" strike="noStrike" dirty="0">
                        <a:solidFill>
                          <a:schemeClr val="tx1"/>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a:solidFill>
                            <a:srgbClr val="000000"/>
                          </a:solidFill>
                          <a:effectLst/>
                          <a:latin typeface="宋体" panose="02010600030101010101" pitchFamily="2" charset="-122"/>
                        </a:rPr>
                        <a:t>6</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资源控制</a:t>
                      </a: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a:solidFill>
                            <a:srgbClr val="000000"/>
                          </a:solidFill>
                          <a:effectLst/>
                          <a:latin typeface="宋体" panose="02010600030101010101" pitchFamily="2" charset="-122"/>
                        </a:rPr>
                        <a:t>6</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smtClean="0">
                          <a:solidFill>
                            <a:srgbClr val="FF0000"/>
                          </a:solidFill>
                          <a:effectLst/>
                          <a:latin typeface="宋体" panose="02010600030101010101" pitchFamily="2" charset="-122"/>
                        </a:rPr>
                        <a:t>可信验证</a:t>
                      </a:r>
                      <a:endParaRPr lang="zh-CN" altLang="en-US" sz="1400" b="1" i="0" u="none" strike="noStrike" dirty="0">
                        <a:solidFill>
                          <a:srgbClr val="FF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14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a:solidFill>
                            <a:srgbClr val="000000"/>
                          </a:solidFill>
                          <a:effectLst/>
                          <a:latin typeface="宋体" panose="02010600030101010101" pitchFamily="2" charset="-122"/>
                        </a:rPr>
                        <a:t>7</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1</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身份鉴别</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a:solidFill>
                            <a:srgbClr val="000000"/>
                          </a:solidFill>
                          <a:effectLst/>
                          <a:latin typeface="宋体" panose="02010600030101010101" pitchFamily="2" charset="-122"/>
                        </a:rPr>
                        <a:t>8</a:t>
                      </a:r>
                      <a:endParaRPr lang="en-US" altLang="zh-CN"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数据完整性</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2</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访问控制</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dirty="0" smtClean="0">
                          <a:solidFill>
                            <a:srgbClr val="000000"/>
                          </a:solidFill>
                          <a:effectLst/>
                          <a:latin typeface="宋体" panose="02010600030101010101" pitchFamily="2" charset="-122"/>
                        </a:rPr>
                        <a:t>9</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数据保密性</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3</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安全审计</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dirty="0" smtClean="0">
                          <a:solidFill>
                            <a:srgbClr val="000000"/>
                          </a:solidFill>
                          <a:effectLst/>
                          <a:latin typeface="宋体" panose="02010600030101010101" pitchFamily="2" charset="-122"/>
                        </a:rPr>
                        <a:t>10</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数据备份恢复</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4</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chemeClr val="accent2"/>
                          </a:solidFill>
                          <a:effectLst/>
                          <a:latin typeface="宋体" panose="02010600030101010101" pitchFamily="2" charset="-122"/>
                        </a:rPr>
                        <a:t>软件容错</a:t>
                      </a:r>
                      <a:endParaRPr lang="zh-CN" altLang="en-US" sz="1400" b="1" i="0" u="none" strike="noStrike" dirty="0">
                        <a:solidFill>
                          <a:schemeClr val="accent2"/>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ctr" latinLnBrk="0" hangingPunct="1"/>
                      <a:r>
                        <a:rPr lang="en-US" altLang="zh-CN" sz="1400" b="1" i="0" u="none" strike="noStrike" kern="1200" dirty="0" smtClean="0">
                          <a:solidFill>
                            <a:srgbClr val="000000"/>
                          </a:solidFill>
                          <a:effectLst/>
                          <a:latin typeface="宋体" panose="02010600030101010101" pitchFamily="2" charset="-122"/>
                          <a:ea typeface="+mn-ea"/>
                          <a:cs typeface="+mn-cs"/>
                        </a:rPr>
                        <a:t>11</a:t>
                      </a:r>
                      <a:endParaRPr lang="en-US" altLang="zh-CN" sz="1400" b="1" i="0" u="none" strike="noStrike" kern="1200" dirty="0">
                        <a:solidFill>
                          <a:srgbClr val="000000"/>
                        </a:solidFill>
                        <a:effectLst/>
                        <a:latin typeface="宋体" panose="02010600030101010101" pitchFamily="2" charset="-122"/>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剩余信息保护</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5</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chemeClr val="accent2"/>
                          </a:solidFill>
                          <a:effectLst/>
                          <a:latin typeface="宋体" panose="02010600030101010101" pitchFamily="2" charset="-122"/>
                        </a:rPr>
                        <a:t>资源控制</a:t>
                      </a:r>
                      <a:endParaRPr lang="zh-CN" altLang="en-US" sz="1400" b="1" i="0" u="none" strike="noStrike" dirty="0">
                        <a:solidFill>
                          <a:schemeClr val="accent2"/>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1" i="0" u="none" strike="noStrike" dirty="0" smtClean="0">
                          <a:solidFill>
                            <a:srgbClr val="000000"/>
                          </a:solidFill>
                          <a:effectLst/>
                          <a:latin typeface="宋体" panose="02010600030101010101" pitchFamily="2" charset="-122"/>
                        </a:rPr>
                        <a:t>12</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个人信息保护</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9198">
                <a:tc>
                  <a:txBody>
                    <a:bodyPr/>
                    <a:lstStyle/>
                    <a:p>
                      <a:pPr algn="r" fontAlgn="ctr"/>
                      <a:r>
                        <a:rPr lang="en-US" altLang="zh-CN" sz="1400" b="1" i="0" u="none" strike="noStrike" dirty="0" smtClean="0">
                          <a:solidFill>
                            <a:srgbClr val="000000"/>
                          </a:solidFill>
                          <a:effectLst/>
                          <a:latin typeface="宋体" panose="02010600030101010101" pitchFamily="2" charset="-122"/>
                        </a:rPr>
                        <a:t>6</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数据完整性</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　</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7</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effectLst/>
                          <a:latin typeface="宋体" panose="02010600030101010101" pitchFamily="2" charset="-122"/>
                        </a:rPr>
                        <a:t>数据保密性</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8</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数据备份恢复</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r" fontAlgn="ctr"/>
                      <a:r>
                        <a:rPr lang="en-US" altLang="zh-CN" sz="1400" b="1" i="0" u="none" strike="noStrike" dirty="0" smtClean="0">
                          <a:solidFill>
                            <a:srgbClr val="000000"/>
                          </a:solidFill>
                          <a:effectLst/>
                          <a:latin typeface="宋体" panose="02010600030101010101" pitchFamily="2" charset="-122"/>
                        </a:rPr>
                        <a:t>9</a:t>
                      </a:r>
                      <a:endParaRPr lang="en-US" altLang="zh-CN"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剩余信息保护</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46">
                <a:tc>
                  <a:txBody>
                    <a:bodyPr/>
                    <a:lstStyle/>
                    <a:p>
                      <a:pPr algn="l" fontAlgn="ctr"/>
                      <a:r>
                        <a:rPr lang="zh-CN" altLang="en-US" sz="1400" b="1" i="0" u="none" strike="noStrike" dirty="0">
                          <a:solidFill>
                            <a:srgbClr val="000000"/>
                          </a:solidFill>
                          <a:effectLst/>
                          <a:latin typeface="宋体" panose="02010600030101010101" pitchFamily="2" charset="-122"/>
                        </a:rPr>
                        <a:t>　</a:t>
                      </a:r>
                      <a:r>
                        <a:rPr lang="en-US" altLang="zh-CN" sz="1400" b="1" i="0" u="none" strike="noStrike" dirty="0" smtClean="0">
                          <a:solidFill>
                            <a:srgbClr val="000000"/>
                          </a:solidFill>
                          <a:effectLst/>
                          <a:latin typeface="宋体" panose="02010600030101010101" pitchFamily="2" charset="-122"/>
                        </a:rPr>
                        <a:t>10</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effectLst/>
                          <a:latin typeface="宋体" panose="02010600030101010101" pitchFamily="2" charset="-122"/>
                        </a:rPr>
                        <a:t>个人信息保护</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effectLst/>
                          <a:latin typeface="宋体" panose="02010600030101010101" pitchFamily="2" charset="-122"/>
                        </a:rPr>
                        <a:t>　</a:t>
                      </a:r>
                      <a:endParaRPr lang="zh-CN" altLang="en-US" sz="14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400" b="1" i="0" u="none" strike="noStrike" dirty="0">
                          <a:solidFill>
                            <a:srgbClr val="000000"/>
                          </a:solidFill>
                          <a:effectLst/>
                          <a:latin typeface="宋体" panose="02010600030101010101" pitchFamily="2" charset="-122"/>
                        </a:rPr>
                        <a:t>　</a:t>
                      </a:r>
                      <a:endParaRPr lang="zh-CN" altLang="en-US" sz="14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安全计算环境</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15715"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15716" name="内容占位符 2"/>
          <p:cNvSpPr>
            <a:spLocks noGrp="1"/>
          </p:cNvSpPr>
          <p:nvPr>
            <p:ph idx="1"/>
          </p:nvPr>
        </p:nvSpPr>
        <p:spPr>
          <a:xfrm>
            <a:off x="766763" y="1828800"/>
            <a:ext cx="10668000" cy="4343400"/>
          </a:xfrm>
          <a:ln/>
        </p:spPr>
        <p:txBody>
          <a:bodyPr vert="horz" wrap="square" lIns="91440" tIns="45720" rIns="91440" bIns="45720" anchor="t" anchorCtr="0"/>
          <a:p>
            <a:r>
              <a:rPr lang="zh-CN" altLang="en-US" sz="2800" dirty="0"/>
              <a:t>四级在三级的基础上增强了五个条款：</a:t>
            </a:r>
            <a:endParaRPr lang="en-US" altLang="zh-CN" sz="2800" dirty="0"/>
          </a:p>
          <a:p>
            <a:pPr lvl="1">
              <a:lnSpc>
                <a:spcPct val="200000"/>
              </a:lnSpc>
            </a:pPr>
            <a:r>
              <a:rPr lang="zh-CN" altLang="en-US" sz="1800" dirty="0"/>
              <a:t>登录用户执行重要操作时应再次进行身份鉴别；</a:t>
            </a:r>
            <a:endParaRPr lang="en-US" altLang="zh-CN" sz="1800" dirty="0"/>
          </a:p>
          <a:p>
            <a:pPr lvl="1">
              <a:lnSpc>
                <a:spcPct val="200000"/>
              </a:lnSpc>
            </a:pPr>
            <a:r>
              <a:rPr lang="zh-CN" altLang="en-US" sz="1800" dirty="0"/>
              <a:t>应对主体、客体设置安全标记，并依据安全标记和强制访问控制规则确定主体对客体的访问；</a:t>
            </a:r>
            <a:endParaRPr lang="en-US" altLang="zh-CN" sz="1800" dirty="0"/>
          </a:p>
          <a:p>
            <a:pPr lvl="1">
              <a:lnSpc>
                <a:spcPct val="200000"/>
              </a:lnSpc>
            </a:pPr>
            <a:r>
              <a:rPr lang="zh-CN" altLang="en-US" sz="1800" dirty="0"/>
              <a:t>应采用主动免疫可信验证机制及时识别入侵和病毒行为，并将其有效阻断；</a:t>
            </a:r>
            <a:endParaRPr lang="en-US" altLang="zh-CN" sz="1800" dirty="0"/>
          </a:p>
          <a:p>
            <a:pPr lvl="1">
              <a:lnSpc>
                <a:spcPct val="200000"/>
              </a:lnSpc>
            </a:pPr>
            <a:r>
              <a:rPr lang="zh-CN" altLang="en-US" sz="1800" dirty="0"/>
              <a:t>在可能涉及法律责任认定的应用中，应采用密码技术提供数据原发证据和数据接收证据，实现数据原发行为的抗抵赖和数据接收行为的抗抵赖；</a:t>
            </a:r>
            <a:endParaRPr lang="en-US" altLang="zh-CN" sz="1800" dirty="0"/>
          </a:p>
          <a:p>
            <a:pPr lvl="1">
              <a:lnSpc>
                <a:spcPct val="200000"/>
              </a:lnSpc>
            </a:pPr>
            <a:r>
              <a:rPr lang="zh-CN" altLang="en-US" sz="1800" dirty="0"/>
              <a:t>应建立异地灾难备份中心，提供业务应用的实时切换；</a:t>
            </a:r>
            <a:endParaRPr lang="en-US" altLang="zh-CN" sz="1800" dirty="0">
              <a:solidFill>
                <a:srgbClr val="FF0000"/>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使用“安全计算环境” 要求条款保护的对象</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1673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16740" name="内容占位符 2"/>
          <p:cNvSpPr>
            <a:spLocks noGrp="1"/>
          </p:cNvSpPr>
          <p:nvPr>
            <p:ph idx="1"/>
          </p:nvPr>
        </p:nvSpPr>
        <p:spPr>
          <a:xfrm>
            <a:off x="1992313" y="2097088"/>
            <a:ext cx="8008937" cy="4343400"/>
          </a:xfrm>
          <a:ln/>
        </p:spPr>
        <p:txBody>
          <a:bodyPr vert="horz" wrap="square" lIns="91440" tIns="45720" rIns="91440" bIns="45720" anchor="t" anchorCtr="0"/>
          <a:p>
            <a:r>
              <a:rPr lang="zh-CN" altLang="en-US" sz="3600" dirty="0"/>
              <a:t>网络设备、安全设备等</a:t>
            </a:r>
            <a:endParaRPr lang="en-US" altLang="zh-CN" sz="3600" dirty="0"/>
          </a:p>
          <a:p>
            <a:r>
              <a:rPr lang="zh-CN" altLang="en-US" sz="3600" dirty="0"/>
              <a:t>服务器设备、终端设备等</a:t>
            </a:r>
            <a:endParaRPr lang="en-US" altLang="zh-CN" sz="3600" dirty="0"/>
          </a:p>
          <a:p>
            <a:r>
              <a:rPr lang="zh-CN" altLang="en-US" sz="3600" dirty="0"/>
              <a:t>业务应用系统等</a:t>
            </a:r>
            <a:endParaRPr lang="en-US" altLang="zh-CN" sz="3600" dirty="0"/>
          </a:p>
          <a:p>
            <a:r>
              <a:rPr lang="zh-CN" altLang="en-US" sz="3600" dirty="0"/>
              <a:t>数据等</a:t>
            </a:r>
            <a:endParaRPr lang="en-US" altLang="zh-CN" sz="36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2"/>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607234" name="Rectangle 2"/>
          <p:cNvSpPr>
            <a:spLocks noGrp="1" noChangeArrowheads="1"/>
          </p:cNvSpPr>
          <p:nvPr>
            <p:ph type="title" idx="4294967295"/>
          </p:nvPr>
        </p:nvSpPr>
        <p:spPr>
          <a:xfrm>
            <a:off x="766763" y="908050"/>
            <a:ext cx="9293225" cy="736600"/>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等级保护</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2.0-</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法律依据</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网络</a:t>
            </a: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安全法</a:t>
            </a:r>
            <a:endPar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2468" name="Rectangle 3"/>
          <p:cNvSpPr>
            <a:spLocks noGrp="1"/>
          </p:cNvSpPr>
          <p:nvPr>
            <p:ph type="body" idx="4294967295"/>
          </p:nvPr>
        </p:nvSpPr>
        <p:spPr>
          <a:xfrm>
            <a:off x="911225" y="2052638"/>
            <a:ext cx="10298113" cy="4381500"/>
          </a:xfrm>
          <a:ln/>
        </p:spPr>
        <p:txBody>
          <a:bodyPr vert="horz" wrap="square" lIns="91440" tIns="45720" rIns="91440" bIns="45720" anchor="t" anchorCtr="0"/>
          <a:p>
            <a:pPr>
              <a:lnSpc>
                <a:spcPct val="200000"/>
              </a:lnSpc>
            </a:pPr>
            <a:r>
              <a:rPr lang="zh-CN" altLang="en-US" dirty="0">
                <a:solidFill>
                  <a:srgbClr val="FF0000"/>
                </a:solidFill>
              </a:rPr>
              <a:t>国家实行网络安全等级保护制度</a:t>
            </a:r>
            <a:r>
              <a:rPr lang="zh-CN" altLang="en-US" dirty="0"/>
              <a:t>。应当按照网络安全等级保护制度的要求，履行安全保护义务，保障网络免受干扰、破环或者未经授权的访问，防止网络数据泄露或者被窃取、篡改。（第</a:t>
            </a:r>
            <a:r>
              <a:rPr lang="en-US" altLang="zh-CN" dirty="0"/>
              <a:t>21</a:t>
            </a:r>
            <a:r>
              <a:rPr lang="zh-CN" altLang="en-US" dirty="0"/>
              <a:t>条）</a:t>
            </a:r>
            <a:endParaRPr lang="zh-CN" alt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安全管理制度（</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766763" y="2209800"/>
          <a:ext cx="10668000" cy="3595688"/>
        </p:xfrm>
        <a:graphic>
          <a:graphicData uri="http://schemas.openxmlformats.org/drawingml/2006/table">
            <a:tbl>
              <a:tblPr/>
              <a:tblGrid>
                <a:gridCol w="771564"/>
                <a:gridCol w="2215809"/>
                <a:gridCol w="2069246"/>
                <a:gridCol w="918226"/>
                <a:gridCol w="2357097"/>
                <a:gridCol w="2336059"/>
              </a:tblGrid>
              <a:tr h="552154">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分类</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新的控制点</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158">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2000" b="1" i="0" u="none" strike="noStrike" dirty="0">
                          <a:solidFill>
                            <a:srgbClr val="000000"/>
                          </a:solidFill>
                          <a:effectLst/>
                          <a:latin typeface="宋体" panose="02010600030101010101" pitchFamily="2" charset="-122"/>
                        </a:rPr>
                        <a:t>安全管理制度</a:t>
                      </a:r>
                      <a:endParaRPr lang="zh-CN" altLang="en-US" sz="2000" b="1" i="0" u="none" strike="noStrike" dirty="0">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管理制度</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2000" b="1" i="0" u="none" strike="noStrike" dirty="0" smtClean="0">
                          <a:solidFill>
                            <a:srgbClr val="000000"/>
                          </a:solidFill>
                          <a:effectLst/>
                          <a:latin typeface="宋体" panose="02010600030101010101" pitchFamily="2" charset="-122"/>
                        </a:rPr>
                        <a:t>安全管理</a:t>
                      </a:r>
                      <a:r>
                        <a:rPr lang="zh-CN" altLang="en-US" sz="2000" b="1" i="0" u="none" strike="noStrike" dirty="0">
                          <a:solidFill>
                            <a:srgbClr val="000000"/>
                          </a:solidFill>
                          <a:effectLst/>
                          <a:latin typeface="宋体" panose="02010600030101010101" pitchFamily="2" charset="-122"/>
                        </a:rPr>
                        <a:t>制度</a:t>
                      </a:r>
                      <a:endParaRPr lang="zh-CN" altLang="en-US" sz="2000" b="1" i="0" u="none" strike="noStrike" dirty="0">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安全策略</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05609">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制定和发布</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管理制度</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5609">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评审和修订</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制定和发布</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158">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评审和修订</a:t>
                      </a:r>
                      <a:endParaRPr lang="zh-CN" altLang="en-US" sz="2000" b="1" i="0" u="none" strike="noStrike" dirty="0">
                        <a:solidFill>
                          <a:srgbClr val="000000"/>
                        </a:solidFill>
                        <a:effectLst/>
                        <a:latin typeface="宋体" panose="02010600030101010101" pitchFamily="2" charset="-122"/>
                      </a:endParaRPr>
                    </a:p>
                  </a:txBody>
                  <a:tcPr marL="9147" marR="9147" marT="91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安全管理机构（</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766763" y="2133600"/>
          <a:ext cx="10668000" cy="4032250"/>
        </p:xfrm>
        <a:graphic>
          <a:graphicData uri="http://schemas.openxmlformats.org/drawingml/2006/table">
            <a:tbl>
              <a:tblPr/>
              <a:tblGrid>
                <a:gridCol w="432954"/>
                <a:gridCol w="2511137"/>
                <a:gridCol w="2459181"/>
                <a:gridCol w="606136"/>
                <a:gridCol w="2199409"/>
                <a:gridCol w="2459181"/>
              </a:tblGrid>
              <a:tr h="594624">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分类</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新的控制点</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624">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2000" b="1" i="0" u="none" strike="noStrike" dirty="0">
                          <a:solidFill>
                            <a:srgbClr val="000000"/>
                          </a:solidFill>
                          <a:effectLst/>
                          <a:latin typeface="宋体" panose="02010600030101010101" pitchFamily="2" charset="-122"/>
                        </a:rPr>
                        <a:t>安全管理机构</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岗位设置</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1</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2000" b="1" i="0" u="none" strike="noStrike" dirty="0">
                          <a:solidFill>
                            <a:srgbClr val="000000"/>
                          </a:solidFill>
                          <a:effectLst/>
                          <a:latin typeface="宋体" panose="02010600030101010101" pitchFamily="2" charset="-122"/>
                        </a:rPr>
                        <a:t>安全管理</a:t>
                      </a:r>
                      <a:r>
                        <a:rPr lang="zh-CN" altLang="en-US" sz="2000" b="1" i="0" u="none" strike="noStrike" dirty="0" smtClean="0">
                          <a:solidFill>
                            <a:srgbClr val="000000"/>
                          </a:solidFill>
                          <a:effectLst/>
                          <a:latin typeface="宋体" panose="02010600030101010101" pitchFamily="2" charset="-122"/>
                        </a:rPr>
                        <a:t>机构</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岗位设置</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624">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人员配备</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2</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人员配备</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624">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授权和审批</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3</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授权和审批</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624">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沟通和合作</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a:solidFill>
                            <a:srgbClr val="000000"/>
                          </a:solidFill>
                          <a:effectLst/>
                          <a:latin typeface="宋体" panose="02010600030101010101" pitchFamily="2" charset="-122"/>
                        </a:rPr>
                        <a:t>4</a:t>
                      </a:r>
                      <a:endParaRPr lang="en-US" altLang="zh-CN"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a:solidFill>
                            <a:srgbClr val="000000"/>
                          </a:solidFill>
                          <a:effectLst/>
                          <a:latin typeface="宋体" panose="02010600030101010101" pitchFamily="2" charset="-122"/>
                        </a:rPr>
                        <a:t>沟通和合作</a:t>
                      </a:r>
                      <a:endParaRPr lang="zh-CN" altLang="en-US" sz="2000" b="1" i="0" u="none" strike="noStrike">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131">
                <a:tc>
                  <a:txBody>
                    <a:bodyPr/>
                    <a:lstStyle/>
                    <a:p>
                      <a:pPr algn="r" fontAlgn="ctr"/>
                      <a:r>
                        <a:rPr lang="en-US" altLang="zh-CN" sz="2000" b="1" i="0" u="none" strike="noStrike" dirty="0">
                          <a:solidFill>
                            <a:srgbClr val="000000"/>
                          </a:solidFill>
                          <a:effectLst/>
                          <a:latin typeface="宋体" panose="02010600030101010101" pitchFamily="2" charset="-122"/>
                        </a:rPr>
                        <a:t>5</a:t>
                      </a:r>
                      <a:endParaRPr lang="en-US" altLang="zh-CN"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审核和检查</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a:solidFill>
                            <a:srgbClr val="000000"/>
                          </a:solidFill>
                          <a:effectLst/>
                          <a:latin typeface="宋体" panose="02010600030101010101" pitchFamily="2" charset="-122"/>
                        </a:rPr>
                        <a:t>5</a:t>
                      </a:r>
                      <a:endParaRPr lang="en-US" altLang="zh-CN"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审核和检查</a:t>
                      </a:r>
                      <a:endParaRPr lang="zh-CN" altLang="en-US" sz="2000" b="1" i="0" u="none" strike="noStrike" dirty="0">
                        <a:solidFill>
                          <a:srgbClr val="000000"/>
                        </a:solidFill>
                        <a:effectLst/>
                        <a:latin typeface="宋体" panose="02010600030101010101" pitchFamily="2" charset="-122"/>
                      </a:endParaRP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安全管理人员（</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766763" y="1978025"/>
          <a:ext cx="10668000" cy="4043363"/>
        </p:xfrm>
        <a:graphic>
          <a:graphicData uri="http://schemas.openxmlformats.org/drawingml/2006/table">
            <a:tbl>
              <a:tblPr/>
              <a:tblGrid>
                <a:gridCol w="432954"/>
                <a:gridCol w="2511137"/>
                <a:gridCol w="2459181"/>
                <a:gridCol w="624570"/>
                <a:gridCol w="2180976"/>
                <a:gridCol w="2459181"/>
              </a:tblGrid>
              <a:tr h="659394">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分类</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原有控制点</a:t>
                      </a:r>
                      <a:endParaRPr lang="zh-CN" altLang="en-US" sz="2000" b="1" i="0" u="none" strike="noStrike">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新的控制点</a:t>
                      </a:r>
                      <a:endParaRPr lang="zh-CN" altLang="en-US" sz="2000" b="1" i="0" u="none" strike="noStrike">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8801">
                <a:tc>
                  <a:txBody>
                    <a:bodyPr/>
                    <a:lstStyle/>
                    <a:p>
                      <a:pPr algn="r" fontAlgn="ctr"/>
                      <a:r>
                        <a:rPr lang="en-US" altLang="zh-CN" sz="2000" b="1" i="0" u="none" strike="noStrike" dirty="0" smtClean="0">
                          <a:solidFill>
                            <a:srgbClr val="000000"/>
                          </a:solidFill>
                          <a:effectLst/>
                          <a:latin typeface="宋体" panose="02010600030101010101" pitchFamily="2" charset="-122"/>
                        </a:rPr>
                        <a:t>1</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2000" b="1" i="0" u="none" strike="noStrike" dirty="0">
                          <a:solidFill>
                            <a:srgbClr val="000000"/>
                          </a:solidFill>
                          <a:effectLst/>
                          <a:latin typeface="宋体" panose="02010600030101010101" pitchFamily="2" charset="-122"/>
                        </a:rPr>
                        <a:t>人员安全管理</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人员录用</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1</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2000" b="1" i="0" u="none" strike="noStrike" dirty="0" smtClean="0">
                          <a:solidFill>
                            <a:srgbClr val="000000"/>
                          </a:solidFill>
                          <a:effectLst/>
                          <a:latin typeface="宋体" panose="02010600030101010101" pitchFamily="2" charset="-122"/>
                        </a:rPr>
                        <a:t>安全管理人员</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dirty="0">
                          <a:solidFill>
                            <a:srgbClr val="000000"/>
                          </a:solidFill>
                          <a:effectLst/>
                          <a:latin typeface="宋体" panose="02010600030101010101" pitchFamily="2" charset="-122"/>
                        </a:rPr>
                        <a:t>人员录用</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991">
                <a:tc>
                  <a:txBody>
                    <a:bodyPr/>
                    <a:lstStyle/>
                    <a:p>
                      <a:pPr algn="r" fontAlgn="ctr"/>
                      <a:r>
                        <a:rPr lang="en-US" altLang="zh-CN" sz="2000" b="1" i="0" u="none" strike="noStrike" dirty="0" smtClean="0">
                          <a:solidFill>
                            <a:srgbClr val="000000"/>
                          </a:solidFill>
                          <a:effectLst/>
                          <a:latin typeface="宋体" panose="02010600030101010101" pitchFamily="2" charset="-122"/>
                        </a:rPr>
                        <a:t>2</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人员离岗</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2</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人员离岗</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991">
                <a:tc>
                  <a:txBody>
                    <a:bodyPr/>
                    <a:lstStyle/>
                    <a:p>
                      <a:pPr algn="r" fontAlgn="ctr"/>
                      <a:r>
                        <a:rPr lang="en-US" altLang="zh-CN" sz="2000" b="1" i="0" u="none" strike="noStrike" dirty="0" smtClean="0">
                          <a:solidFill>
                            <a:srgbClr val="000000"/>
                          </a:solidFill>
                          <a:effectLst/>
                          <a:latin typeface="宋体" panose="02010600030101010101" pitchFamily="2" charset="-122"/>
                        </a:rPr>
                        <a:t>3</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人员考核</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2000" b="1" i="0" u="none" strike="noStrike" dirty="0" smtClean="0">
                          <a:solidFill>
                            <a:srgbClr val="000000"/>
                          </a:solidFill>
                          <a:effectLst/>
                          <a:latin typeface="宋体" panose="02010600030101010101" pitchFamily="2" charset="-122"/>
                        </a:rPr>
                        <a:t>3</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安全意识教育和培训</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991">
                <a:tc>
                  <a:txBody>
                    <a:bodyPr/>
                    <a:lstStyle/>
                    <a:p>
                      <a:pPr algn="r" fontAlgn="ctr"/>
                      <a:r>
                        <a:rPr lang="en-US" altLang="zh-CN" sz="2000" b="1" i="0" u="none" strike="noStrike" dirty="0" smtClean="0">
                          <a:solidFill>
                            <a:srgbClr val="000000"/>
                          </a:solidFill>
                          <a:effectLst/>
                          <a:latin typeface="宋体" panose="02010600030101010101" pitchFamily="2" charset="-122"/>
                        </a:rPr>
                        <a:t>4</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安全意识教育和培训</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1" i="0" u="none" strike="noStrike" dirty="0" smtClean="0">
                          <a:solidFill>
                            <a:srgbClr val="000000"/>
                          </a:solidFill>
                          <a:effectLst/>
                          <a:latin typeface="宋体" panose="02010600030101010101" pitchFamily="2" charset="-122"/>
                        </a:rPr>
                        <a:t>4</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外部人员访问管理</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195">
                <a:tc>
                  <a:txBody>
                    <a:bodyPr/>
                    <a:lstStyle/>
                    <a:p>
                      <a:pPr algn="r" fontAlgn="ctr"/>
                      <a:r>
                        <a:rPr lang="en-US" altLang="zh-CN" sz="2000" b="1" i="0" u="none" strike="noStrike" dirty="0" smtClean="0">
                          <a:solidFill>
                            <a:srgbClr val="000000"/>
                          </a:solidFill>
                          <a:effectLst/>
                          <a:latin typeface="宋体" panose="02010600030101010101" pitchFamily="2" charset="-122"/>
                        </a:rPr>
                        <a:t>5</a:t>
                      </a:r>
                      <a:endParaRPr lang="en-US" altLang="zh-CN"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外部人员访问管理</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2000" b="1" i="0" u="none" strike="noStrike">
                          <a:solidFill>
                            <a:srgbClr val="000000"/>
                          </a:solidFill>
                          <a:effectLst/>
                          <a:latin typeface="宋体" panose="02010600030101010101" pitchFamily="2" charset="-122"/>
                        </a:rPr>
                        <a:t>　</a:t>
                      </a:r>
                      <a:endParaRPr lang="zh-CN" altLang="en-US" sz="2000" b="1" i="0" u="none" strike="noStrike">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2000" b="1" i="0" u="none" strike="noStrike" dirty="0">
                          <a:solidFill>
                            <a:srgbClr val="000000"/>
                          </a:solidFill>
                          <a:effectLst/>
                          <a:latin typeface="宋体" panose="02010600030101010101" pitchFamily="2" charset="-122"/>
                        </a:rPr>
                        <a:t>　</a:t>
                      </a:r>
                      <a:endParaRPr lang="zh-CN" altLang="en-US" sz="2000" b="1" i="0" u="none" strike="noStrike" dirty="0">
                        <a:solidFill>
                          <a:srgbClr val="000000"/>
                        </a:solidFill>
                        <a:effectLst/>
                        <a:latin typeface="宋体" panose="02010600030101010101" pitchFamily="2" charset="-122"/>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安全建设管理（</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766763" y="2133600"/>
          <a:ext cx="10668000" cy="3886200"/>
        </p:xfrm>
        <a:graphic>
          <a:graphicData uri="http://schemas.openxmlformats.org/drawingml/2006/table">
            <a:tbl>
              <a:tblPr/>
              <a:tblGrid>
                <a:gridCol w="432954"/>
                <a:gridCol w="2511137"/>
                <a:gridCol w="2459181"/>
                <a:gridCol w="606136"/>
                <a:gridCol w="2199409"/>
                <a:gridCol w="2459181"/>
              </a:tblGrid>
              <a:tr h="323850">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分类</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原有控制点</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新的控制点</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ctr"/>
                      <a:r>
                        <a:rPr lang="zh-CN" altLang="en-US" sz="1800" b="1" i="0" u="none" strike="noStrike">
                          <a:solidFill>
                            <a:srgbClr val="000000"/>
                          </a:solidFill>
                          <a:effectLst/>
                          <a:latin typeface="宋体" panose="02010600030101010101" pitchFamily="2" charset="-122"/>
                        </a:rPr>
                        <a:t>系统建设管理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系统定级</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ctr"/>
                      <a:r>
                        <a:rPr lang="zh-CN" altLang="en-US" sz="1800" b="1" i="0" u="none" strike="noStrike">
                          <a:solidFill>
                            <a:srgbClr val="000000"/>
                          </a:solidFill>
                          <a:effectLst/>
                          <a:latin typeface="宋体" panose="02010600030101010101" pitchFamily="2" charset="-122"/>
                        </a:rPr>
                        <a:t>安全建设管理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系统定级和备案</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3850">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安全方案设计</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安全方案设计</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850">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产品采购和使用</a:t>
                      </a:r>
                      <a:endParaRPr lang="zh-CN" altLang="en-US" sz="18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产品采购和使用</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自行软件开发</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自行软件开发</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外包软件开发</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外包软件开发</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工程实施</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工程实施</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测试验收</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测试验收</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系统交付</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系统交付</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系统备案</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等级测评</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等级测评</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服务供应商选择</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3850">
                <a:tc>
                  <a:txBody>
                    <a:bodyPr/>
                    <a:lstStyle/>
                    <a:p>
                      <a:pPr algn="r" fontAlgn="ctr"/>
                      <a:r>
                        <a:rPr lang="en-US" altLang="zh-CN" sz="1800" b="1" i="0" u="none" strike="noStrike">
                          <a:solidFill>
                            <a:srgbClr val="000000"/>
                          </a:solidFill>
                          <a:effectLst/>
                          <a:latin typeface="宋体" panose="02010600030101010101" pitchFamily="2" charset="-122"/>
                        </a:rPr>
                        <a:t>11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安全服务商选择</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　</a:t>
                      </a:r>
                      <a:endParaRPr lang="zh-CN" altLang="en-US" sz="18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626" name="Rectangle 2"/>
          <p:cNvSpPr>
            <a:spLocks noGrp="1" noChangeArrowheads="1"/>
          </p:cNvSpPr>
          <p:nvPr>
            <p:ph type="title"/>
          </p:nvPr>
        </p:nvSpPr>
        <p:spPr/>
        <p:txBody>
          <a:bodyPr vert="horz" wrap="square" lIns="91440" tIns="0" rIns="91440" bIns="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安全通用要求</a:t>
            </a:r>
            <a:r>
              <a:rPr kumimoji="0" lang="en-US" altLang="zh-CN" sz="36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安全运维管理（</a:t>
            </a:r>
            <a:r>
              <a:rPr kumimoji="0" lang="en-US" altLang="zh-CN"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2008-2019</a:t>
            </a:r>
            <a:r>
              <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t>
            </a:r>
            <a:endParaRPr kumimoji="0" lang="zh-CN" altLang="en-US" sz="36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766763" y="1916113"/>
          <a:ext cx="10668000" cy="4537075"/>
        </p:xfrm>
        <a:graphic>
          <a:graphicData uri="http://schemas.openxmlformats.org/drawingml/2006/table">
            <a:tbl>
              <a:tblPr/>
              <a:tblGrid>
                <a:gridCol w="432954"/>
                <a:gridCol w="2511137"/>
                <a:gridCol w="2459181"/>
                <a:gridCol w="606136"/>
                <a:gridCol w="2199409"/>
                <a:gridCol w="2459181"/>
              </a:tblGrid>
              <a:tr h="284163">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分类</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原有控制点</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新的控制点</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3">
                  <a:txBody>
                    <a:bodyPr/>
                    <a:lstStyle/>
                    <a:p>
                      <a:pPr algn="ctr" fontAlgn="ctr"/>
                      <a:r>
                        <a:rPr lang="zh-CN" altLang="en-US" sz="1800" b="1" i="0" u="none" strike="noStrike" dirty="0">
                          <a:solidFill>
                            <a:srgbClr val="000000"/>
                          </a:solidFill>
                          <a:effectLst/>
                          <a:latin typeface="宋体" panose="02010600030101010101" pitchFamily="2" charset="-122"/>
                        </a:rPr>
                        <a:t>系统运维管理</a:t>
                      </a:r>
                      <a:endParaRPr lang="zh-CN" altLang="en-US" sz="18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环境管理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ctr" fontAlgn="ctr"/>
                      <a:r>
                        <a:rPr lang="zh-CN" altLang="en-US" sz="1800" b="1" i="0" u="none" strike="noStrike" dirty="0">
                          <a:solidFill>
                            <a:srgbClr val="000000"/>
                          </a:solidFill>
                          <a:effectLst/>
                          <a:latin typeface="宋体" panose="02010600030101010101" pitchFamily="2" charset="-122"/>
                        </a:rPr>
                        <a:t>安全运维管理</a:t>
                      </a:r>
                      <a:endParaRPr lang="zh-CN" altLang="en-US" sz="18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环境管理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资产管理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2</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资产管理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介质管理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3</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介质管理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设备管理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4</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设备维护管理</a:t>
                      </a:r>
                      <a:endParaRPr lang="zh-CN" altLang="en-US" sz="18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58792">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监控管理和安全管理中心</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CN" sz="1800" b="1" i="0" u="none" strike="noStrike">
                          <a:solidFill>
                            <a:srgbClr val="000000"/>
                          </a:solidFill>
                          <a:effectLst/>
                          <a:latin typeface="宋体" panose="02010600030101010101" pitchFamily="2" charset="-122"/>
                        </a:rPr>
                        <a:t>5</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漏洞和风险管理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4163">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网络安全管理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6</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网络和系统安全管理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4163">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系统安全管理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7</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恶意代码防范管理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163">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恶意代码防范管理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8</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配置管理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4163">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密码管理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9</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密码管理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163">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变更管理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10</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变更管理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11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备份与恢复管理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11</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备份与恢复管理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12</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安全事件处置</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12</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安全事件处置</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r" fontAlgn="ctr"/>
                      <a:r>
                        <a:rPr lang="en-US" altLang="zh-CN" sz="1800" b="1" i="0" u="none" strike="noStrike">
                          <a:solidFill>
                            <a:srgbClr val="000000"/>
                          </a:solidFill>
                          <a:effectLst/>
                          <a:latin typeface="宋体" panose="02010600030101010101" pitchFamily="2" charset="-122"/>
                        </a:rPr>
                        <a:t>13</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应急预案管理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13</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a:solidFill>
                            <a:srgbClr val="000000"/>
                          </a:solidFill>
                          <a:effectLst/>
                          <a:latin typeface="宋体" panose="02010600030101010101" pitchFamily="2" charset="-122"/>
                        </a:rPr>
                        <a:t>应急预案管理</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63">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effectLst/>
                          <a:latin typeface="宋体" panose="02010600030101010101" pitchFamily="2" charset="-122"/>
                        </a:rPr>
                        <a:t>　</a:t>
                      </a:r>
                      <a:endParaRPr lang="zh-CN" altLang="en-US"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800" b="1" i="0" u="none" strike="noStrike">
                          <a:solidFill>
                            <a:srgbClr val="000000"/>
                          </a:solidFill>
                          <a:effectLst/>
                          <a:latin typeface="宋体" panose="02010600030101010101" pitchFamily="2" charset="-122"/>
                        </a:rPr>
                        <a:t>14</a:t>
                      </a:r>
                      <a:endParaRPr lang="en-US" altLang="zh-CN" sz="1800" b="1" i="0" u="none" strike="noStrike">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l" fontAlgn="ctr"/>
                      <a:r>
                        <a:rPr lang="zh-CN" altLang="en-US" sz="1800" b="1" i="0" u="none" strike="noStrike" dirty="0">
                          <a:solidFill>
                            <a:srgbClr val="000000"/>
                          </a:solidFill>
                          <a:effectLst/>
                          <a:latin typeface="宋体" panose="02010600030101010101" pitchFamily="2" charset="-122"/>
                        </a:rPr>
                        <a:t>外包运维管理</a:t>
                      </a:r>
                      <a:endParaRPr lang="zh-CN" altLang="en-US" sz="1800" b="1" i="0" u="none" strike="noStrike" dirty="0">
                        <a:solidFill>
                          <a:srgbClr val="000000"/>
                        </a:solidFill>
                        <a:effectLst/>
                        <a:latin typeface="宋体"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关于“可信验证控制点”</a:t>
            </a:r>
            <a:endPar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2883"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2884"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4000" dirty="0"/>
              <a:t>从一级到四级均在“安全通信网络”、“安全区域边界”和“安全计算环境”中</a:t>
            </a:r>
            <a:r>
              <a:rPr lang="zh-CN" altLang="en-US" sz="4000" dirty="0">
                <a:solidFill>
                  <a:srgbClr val="FF0000"/>
                </a:solidFill>
              </a:rPr>
              <a:t>增加了“可信验证”控制点</a:t>
            </a:r>
            <a:r>
              <a:rPr lang="zh-CN" altLang="en-US" sz="4000" dirty="0"/>
              <a:t>。</a:t>
            </a:r>
            <a:endParaRPr lang="en-US" altLang="zh-CN" sz="4000"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可信验证</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一级</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3907"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3908"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dirty="0"/>
              <a:t>可基于可信根对设备的</a:t>
            </a:r>
            <a:r>
              <a:rPr lang="zh-CN" altLang="en-US" dirty="0">
                <a:solidFill>
                  <a:srgbClr val="FF0000"/>
                </a:solidFill>
              </a:rPr>
              <a:t>系统引导程序、系统程序等</a:t>
            </a:r>
            <a:r>
              <a:rPr lang="zh-CN" altLang="en-US" dirty="0"/>
              <a:t>进行可信验证，并在检测到其可信性受到破坏后进行报警。</a:t>
            </a:r>
            <a:endParaRPr lang="zh-CN" alt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可信验证</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二级</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4931"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4932"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dirty="0"/>
              <a:t>可基于可信根对设备的</a:t>
            </a:r>
            <a:r>
              <a:rPr lang="zh-CN" altLang="en-US" dirty="0">
                <a:solidFill>
                  <a:srgbClr val="FF0000"/>
                </a:solidFill>
              </a:rPr>
              <a:t>系统引导程序、系统程序、重要配置参数和应用程序等</a:t>
            </a:r>
            <a:r>
              <a:rPr lang="zh-CN" altLang="en-US" dirty="0"/>
              <a:t>进行可信验证，并在检测到其可信性受到破坏后进行报警，并将</a:t>
            </a:r>
            <a:r>
              <a:rPr lang="zh-CN" altLang="en-US" dirty="0">
                <a:solidFill>
                  <a:srgbClr val="FF0000"/>
                </a:solidFill>
              </a:rPr>
              <a:t>验证结果形成审计记录送至安全管理中心</a:t>
            </a:r>
            <a:r>
              <a:rPr lang="zh-CN" altLang="en-US" dirty="0"/>
              <a:t>。</a:t>
            </a:r>
            <a:endParaRPr lang="zh-CN" alt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可信验证</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三级</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5955"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5956"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800" dirty="0"/>
              <a:t>可基于可信根对设备的系统引导程序、系统程序、重要配置参数和应用程序等进行可信验证，并在</a:t>
            </a:r>
            <a:r>
              <a:rPr lang="zh-CN" altLang="en-US" sz="2800" dirty="0">
                <a:solidFill>
                  <a:srgbClr val="FF0000"/>
                </a:solidFill>
              </a:rPr>
              <a:t>应用程序的关键执行环节进行动态可信验证</a:t>
            </a:r>
            <a:r>
              <a:rPr lang="zh-CN" altLang="en-US" sz="2800" dirty="0"/>
              <a:t>，在检测到其可信性受到破坏后进行报警，并将验证结果形成审计记录送至安全管理中心。</a:t>
            </a:r>
            <a:endParaRPr lang="zh-CN" alt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可信验证</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四级</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697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6980" name="内容占位符 2"/>
          <p:cNvSpPr>
            <a:spLocks noGrp="1"/>
          </p:cNvSpPr>
          <p:nvPr>
            <p:ph idx="1"/>
          </p:nvPr>
        </p:nvSpPr>
        <p:spPr>
          <a:xfrm>
            <a:off x="766763" y="1828800"/>
            <a:ext cx="10668000" cy="4343400"/>
          </a:xfrm>
          <a:ln/>
        </p:spPr>
        <p:txBody>
          <a:bodyPr vert="horz" wrap="square" lIns="91440" tIns="45720" rIns="91440" bIns="45720" anchor="t" anchorCtr="0"/>
          <a:p>
            <a:pPr>
              <a:lnSpc>
                <a:spcPct val="200000"/>
              </a:lnSpc>
            </a:pPr>
            <a:r>
              <a:rPr lang="zh-CN" altLang="en-US" sz="2800" dirty="0"/>
              <a:t>可基于可信根对设备的系统引导程序、系统程序、重要配置参数和通信应用程序等进行可信验证，</a:t>
            </a:r>
            <a:r>
              <a:rPr lang="zh-CN" altLang="en-US" sz="2800" dirty="0">
                <a:solidFill>
                  <a:srgbClr val="FF0000"/>
                </a:solidFill>
              </a:rPr>
              <a:t>并在应用程序的所有执行环节进行动态可信验证</a:t>
            </a:r>
            <a:r>
              <a:rPr lang="zh-CN" altLang="en-US" sz="2800" dirty="0"/>
              <a:t>，在检测到其可信性受到破坏后进行报警，并将验证结果形成审计记录送至安全管理中心，并</a:t>
            </a:r>
            <a:r>
              <a:rPr lang="zh-CN" altLang="en-US" sz="2800" dirty="0">
                <a:solidFill>
                  <a:srgbClr val="FF0000"/>
                </a:solidFill>
              </a:rPr>
              <a:t>进行动态关联感知。</a:t>
            </a:r>
            <a:endParaRPr lang="zh-CN"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灯片编号占位符 2"/>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607234" name="Rectangle 2"/>
          <p:cNvSpPr>
            <a:spLocks noGrp="1" noChangeArrowheads="1"/>
          </p:cNvSpPr>
          <p:nvPr>
            <p:ph type="title" idx="4294967295"/>
          </p:nvPr>
        </p:nvSpPr>
        <p:spPr>
          <a:xfrm>
            <a:off x="766763" y="885825"/>
            <a:ext cx="9294813" cy="736600"/>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等级保护</a:t>
            </a:r>
            <a:r>
              <a:rPr kumimoji="0" lang="en-US" altLang="zh-CN"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2.0-</a:t>
            </a: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法律依据</a:t>
            </a:r>
            <a:r>
              <a:rPr kumimoji="0" lang="en-US" altLang="zh-CN"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网络安全法</a:t>
            </a:r>
            <a:endPar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3492" name="Rectangle 3"/>
          <p:cNvSpPr>
            <a:spLocks noGrp="1"/>
          </p:cNvSpPr>
          <p:nvPr>
            <p:ph type="body" idx="4294967295"/>
          </p:nvPr>
        </p:nvSpPr>
        <p:spPr>
          <a:xfrm>
            <a:off x="766763" y="1741488"/>
            <a:ext cx="10658475" cy="4381500"/>
          </a:xfrm>
          <a:ln/>
        </p:spPr>
        <p:txBody>
          <a:bodyPr vert="horz" wrap="square" lIns="91440" tIns="45720" rIns="91440" bIns="45720" anchor="t" anchorCtr="0"/>
          <a:p>
            <a:pPr>
              <a:lnSpc>
                <a:spcPct val="200000"/>
              </a:lnSpc>
            </a:pPr>
            <a:r>
              <a:rPr lang="zh-CN" altLang="en-US" dirty="0"/>
              <a:t>国家对一旦遭到破坏、丧失功能或者数据泄露，可能严重危害国家安全、国计民生、公共利益的</a:t>
            </a:r>
            <a:r>
              <a:rPr lang="zh-CN" altLang="en-US" dirty="0">
                <a:solidFill>
                  <a:srgbClr val="FF0000"/>
                </a:solidFill>
              </a:rPr>
              <a:t>关键信息基础设施，在网络安全等级保护制度的基础上，实行重点保护。</a:t>
            </a:r>
            <a:r>
              <a:rPr lang="zh-CN" altLang="en-US" dirty="0"/>
              <a:t>（第</a:t>
            </a:r>
            <a:r>
              <a:rPr lang="en-US" altLang="zh-CN" dirty="0"/>
              <a:t>31</a:t>
            </a:r>
            <a:r>
              <a:rPr lang="zh-CN" altLang="en-US" dirty="0"/>
              <a:t>条）</a:t>
            </a:r>
            <a:endParaRPr lang="zh-CN" altLang="en-US"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关于“安全管理中心”</a:t>
            </a:r>
            <a:endPar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8003"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8004" name="内容占位符 2"/>
          <p:cNvSpPr>
            <a:spLocks noGrp="1"/>
          </p:cNvSpPr>
          <p:nvPr>
            <p:ph idx="1"/>
          </p:nvPr>
        </p:nvSpPr>
        <p:spPr>
          <a:xfrm>
            <a:off x="766763" y="1828800"/>
            <a:ext cx="10668000" cy="4343400"/>
          </a:xfrm>
          <a:ln/>
        </p:spPr>
        <p:txBody>
          <a:bodyPr vert="horz" wrap="square" lIns="91440" tIns="45720" rIns="91440" bIns="45720" anchor="t" anchorCtr="0"/>
          <a:p>
            <a:r>
              <a:rPr lang="zh-CN" altLang="en-US" sz="3600" dirty="0"/>
              <a:t>从二级以上在技术上开始</a:t>
            </a:r>
            <a:r>
              <a:rPr lang="zh-CN" altLang="en-US" sz="3600" dirty="0">
                <a:solidFill>
                  <a:srgbClr val="FF0000"/>
                </a:solidFill>
              </a:rPr>
              <a:t>增加了“安全管理中心”要求。</a:t>
            </a:r>
            <a:r>
              <a:rPr lang="zh-CN" altLang="en-US" sz="3600" dirty="0"/>
              <a:t>二级需要有</a:t>
            </a:r>
            <a:r>
              <a:rPr lang="zh-CN" altLang="en-US" sz="3600" dirty="0">
                <a:solidFill>
                  <a:srgbClr val="FF0000"/>
                </a:solidFill>
              </a:rPr>
              <a:t>“系统管理”和“审计管理”</a:t>
            </a:r>
            <a:r>
              <a:rPr lang="zh-CN" altLang="en-US" sz="3600" dirty="0"/>
              <a:t>；三级以上需要有完整的</a:t>
            </a:r>
            <a:r>
              <a:rPr lang="zh-CN" altLang="en-US" sz="3600" dirty="0">
                <a:solidFill>
                  <a:srgbClr val="FF0000"/>
                </a:solidFill>
              </a:rPr>
              <a:t>“系统管理”、“审计管理”和“安全管理”，并且实现“集中管控”。</a:t>
            </a:r>
            <a:endParaRPr lang="zh-CN" altLang="en-US" sz="4000" dirty="0">
              <a:solidFill>
                <a:srgbClr val="FF0000"/>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二级的“安全管理中心”</a:t>
            </a:r>
            <a:endPar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29027"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29028" name="内容占位符 2"/>
          <p:cNvSpPr>
            <a:spLocks noGrp="1"/>
          </p:cNvSpPr>
          <p:nvPr>
            <p:ph idx="1"/>
          </p:nvPr>
        </p:nvSpPr>
        <p:spPr>
          <a:xfrm>
            <a:off x="766763" y="1828800"/>
            <a:ext cx="10668000" cy="4343400"/>
          </a:xfrm>
          <a:ln/>
        </p:spPr>
        <p:txBody>
          <a:bodyPr vert="horz" wrap="square" lIns="91440" tIns="45720" rIns="91440" bIns="45720" anchor="t" anchorCtr="0"/>
          <a:p>
            <a:r>
              <a:rPr lang="zh-CN" altLang="en-US" sz="3600" dirty="0">
                <a:solidFill>
                  <a:srgbClr val="FF0000"/>
                </a:solidFill>
              </a:rPr>
              <a:t>系统管理</a:t>
            </a:r>
            <a:endParaRPr lang="en-US" altLang="zh-CN" sz="3600" dirty="0">
              <a:solidFill>
                <a:srgbClr val="FF0000"/>
              </a:solidFill>
            </a:endParaRPr>
          </a:p>
          <a:p>
            <a:r>
              <a:rPr lang="zh-CN" altLang="en-US" sz="2400" dirty="0"/>
              <a:t>应对系统管理员进行身份鉴别，只允许其通过特定的命令或操作界面进行系统管理操作，并对这些操作进行审计；</a:t>
            </a:r>
            <a:endParaRPr lang="en-US" altLang="zh-CN" sz="2400" dirty="0"/>
          </a:p>
          <a:p>
            <a:r>
              <a:rPr lang="zh-CN" altLang="en-US" sz="3600" dirty="0">
                <a:solidFill>
                  <a:srgbClr val="FF0000"/>
                </a:solidFill>
              </a:rPr>
              <a:t>审计管理</a:t>
            </a:r>
            <a:endParaRPr lang="en-US" altLang="zh-CN" sz="3600" dirty="0">
              <a:solidFill>
                <a:srgbClr val="FF0000"/>
              </a:solidFill>
            </a:endParaRPr>
          </a:p>
          <a:p>
            <a:r>
              <a:rPr lang="zh-CN" altLang="en-US" sz="2400" dirty="0"/>
              <a:t>应对审计管理员进行身份鉴别，只允许其通过特定的命令或操作界面进行安全审计操作，并对这些操作进行审计；</a:t>
            </a:r>
            <a:endParaRPr lang="en-US" altLang="zh-CN" sz="24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三级的“安全管理中心”</a:t>
            </a:r>
            <a:endParaRPr kumimoji="0"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0051"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30052" name="内容占位符 2"/>
          <p:cNvSpPr>
            <a:spLocks noGrp="1"/>
          </p:cNvSpPr>
          <p:nvPr>
            <p:ph idx="1"/>
          </p:nvPr>
        </p:nvSpPr>
        <p:spPr>
          <a:xfrm>
            <a:off x="766763" y="1828800"/>
            <a:ext cx="10668000" cy="4343400"/>
          </a:xfrm>
          <a:ln/>
        </p:spPr>
        <p:txBody>
          <a:bodyPr vert="horz" wrap="square" lIns="91440" tIns="45720" rIns="91440" bIns="45720" anchor="t" anchorCtr="0"/>
          <a:p>
            <a:r>
              <a:rPr lang="zh-CN" altLang="en-US" sz="3600" dirty="0">
                <a:solidFill>
                  <a:srgbClr val="FF0000"/>
                </a:solidFill>
              </a:rPr>
              <a:t>系统管理</a:t>
            </a:r>
            <a:endParaRPr lang="en-US" altLang="zh-CN" sz="3600" dirty="0">
              <a:solidFill>
                <a:srgbClr val="FF0000"/>
              </a:solidFill>
            </a:endParaRPr>
          </a:p>
          <a:p>
            <a:r>
              <a:rPr lang="zh-CN" altLang="en-US" sz="3600" dirty="0">
                <a:solidFill>
                  <a:srgbClr val="FF0000"/>
                </a:solidFill>
              </a:rPr>
              <a:t>审计管理</a:t>
            </a:r>
            <a:endParaRPr lang="en-US" altLang="zh-CN" sz="3600" dirty="0">
              <a:solidFill>
                <a:srgbClr val="FF0000"/>
              </a:solidFill>
            </a:endParaRPr>
          </a:p>
          <a:p>
            <a:r>
              <a:rPr lang="zh-CN" altLang="en-US" sz="3600" dirty="0">
                <a:solidFill>
                  <a:srgbClr val="FF0000"/>
                </a:solidFill>
              </a:rPr>
              <a:t>安全管理</a:t>
            </a:r>
            <a:endParaRPr lang="en-US" altLang="zh-CN" sz="3600" dirty="0">
              <a:solidFill>
                <a:srgbClr val="FF0000"/>
              </a:solidFill>
            </a:endParaRPr>
          </a:p>
          <a:p>
            <a:r>
              <a:rPr lang="zh-CN" altLang="en-US" sz="2400" dirty="0"/>
              <a:t>应对安全管理员进行身份鉴别，只允许其通过特定的命令或操作界面进行安全管理操作，并对这些操作进行审计；</a:t>
            </a:r>
            <a:endParaRPr lang="en-US" altLang="zh-CN" sz="2400" dirty="0"/>
          </a:p>
          <a:p>
            <a:r>
              <a:rPr lang="zh-CN" altLang="en-US" sz="3600" dirty="0">
                <a:solidFill>
                  <a:srgbClr val="FF0000"/>
                </a:solidFill>
              </a:rPr>
              <a:t>集中管控</a:t>
            </a:r>
            <a:endParaRPr lang="en-US" altLang="zh-CN" sz="3600" dirty="0">
              <a:solidFill>
                <a:srgbClr val="FF0000"/>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3"/>
          <p:cNvSpPr>
            <a:spLocks noGrp="1"/>
          </p:cNvSpPr>
          <p:nvPr>
            <p:ph type="body" idx="4294967295"/>
          </p:nvPr>
        </p:nvSpPr>
        <p:spPr>
          <a:xfrm>
            <a:off x="846138" y="1916113"/>
            <a:ext cx="10972800" cy="4625975"/>
          </a:xfrm>
          <a:ln/>
        </p:spPr>
        <p:txBody>
          <a:bodyPr vert="horz" wrap="square" lIns="91440" tIns="45720" rIns="91440" bIns="45720" anchor="t" anchorCtr="0"/>
          <a:p>
            <a:pPr eaLnBrk="1" hangingPunct="1">
              <a:lnSpc>
                <a:spcPct val="200000"/>
              </a:lnSpc>
              <a:buClr>
                <a:srgbClr val="25659F"/>
              </a:buClr>
            </a:pPr>
            <a:r>
              <a:rPr lang="zh-CN" altLang="en-US" dirty="0"/>
              <a:t>网络安全等级保护</a:t>
            </a:r>
            <a:r>
              <a:rPr lang="en-US" altLang="zh-CN" dirty="0"/>
              <a:t>2.0</a:t>
            </a:r>
            <a:r>
              <a:rPr lang="zh-CN" altLang="en-US" dirty="0"/>
              <a:t>标准体系简介</a:t>
            </a:r>
            <a:endParaRPr lang="en-US" altLang="zh-CN" dirty="0"/>
          </a:p>
          <a:p>
            <a:pPr eaLnBrk="1" hangingPunct="1">
              <a:lnSpc>
                <a:spcPct val="200000"/>
              </a:lnSpc>
              <a:buClr>
                <a:srgbClr val="25659F"/>
              </a:buClr>
            </a:pPr>
            <a:r>
              <a:rPr lang="zh-CN" altLang="en-US" dirty="0"/>
              <a:t>基本要求（</a:t>
            </a:r>
            <a:r>
              <a:rPr lang="en-US" altLang="zh-CN" dirty="0"/>
              <a:t>GB/T 22239</a:t>
            </a:r>
            <a:r>
              <a:rPr lang="zh-CN" altLang="en-US" dirty="0"/>
              <a:t>）总体结构的变化</a:t>
            </a:r>
            <a:endParaRPr lang="en-US" altLang="zh-CN" dirty="0"/>
          </a:p>
          <a:p>
            <a:pPr eaLnBrk="1" hangingPunct="1">
              <a:lnSpc>
                <a:spcPct val="200000"/>
              </a:lnSpc>
              <a:buClr>
                <a:srgbClr val="25659F"/>
              </a:buClr>
            </a:pPr>
            <a:r>
              <a:rPr lang="zh-CN" altLang="en-US" dirty="0"/>
              <a:t>基本要求（</a:t>
            </a:r>
            <a:r>
              <a:rPr lang="en-US" altLang="zh-CN" dirty="0"/>
              <a:t>GB/T 22239</a:t>
            </a:r>
            <a:r>
              <a:rPr lang="zh-CN" altLang="en-US" dirty="0"/>
              <a:t>）安全通用要求的内容</a:t>
            </a:r>
            <a:endParaRPr lang="en-US" altLang="zh-CN" dirty="0"/>
          </a:p>
          <a:p>
            <a:pPr eaLnBrk="1" hangingPunct="1">
              <a:lnSpc>
                <a:spcPct val="200000"/>
              </a:lnSpc>
              <a:buClr>
                <a:srgbClr val="25659F"/>
              </a:buClr>
            </a:pPr>
            <a:r>
              <a:rPr lang="zh-CN" altLang="en-US" dirty="0">
                <a:solidFill>
                  <a:srgbClr val="FF0000"/>
                </a:solidFill>
              </a:rPr>
              <a:t>基本要求（</a:t>
            </a:r>
            <a:r>
              <a:rPr lang="en-US" altLang="zh-CN" dirty="0">
                <a:solidFill>
                  <a:srgbClr val="FF0000"/>
                </a:solidFill>
              </a:rPr>
              <a:t>GB/T 22239</a:t>
            </a:r>
            <a:r>
              <a:rPr lang="zh-CN" altLang="en-US" dirty="0">
                <a:solidFill>
                  <a:srgbClr val="FF0000"/>
                </a:solidFill>
              </a:rPr>
              <a:t>）安全扩展要求的内容</a:t>
            </a:r>
            <a:endParaRPr lang="en-US" altLang="zh-CN" sz="2800" dirty="0">
              <a:solidFill>
                <a:srgbClr val="FF0000"/>
              </a:solidFill>
            </a:endParaRPr>
          </a:p>
          <a:p>
            <a:pPr lvl="1" eaLnBrk="1" hangingPunct="1">
              <a:lnSpc>
                <a:spcPct val="240000"/>
              </a:lnSpc>
              <a:buClr>
                <a:srgbClr val="25659F"/>
              </a:buClr>
            </a:pPr>
            <a:endParaRPr lang="zh-CN" altLang="en-US" sz="2700" b="1"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en-US" altLang="zh-CN" dirty="0"/>
          </a:p>
        </p:txBody>
      </p:sp>
      <p:sp>
        <p:nvSpPr>
          <p:cNvPr id="675842" name="Rectangle 2"/>
          <p:cNvSpPr>
            <a:spLocks noGrp="1" noChangeArrowheads="1"/>
          </p:cNvSpPr>
          <p:nvPr>
            <p:ph type="title" idx="4294967295"/>
          </p:nvPr>
        </p:nvSpPr>
        <p:spPr>
          <a:xfrm>
            <a:off x="839788" y="598488"/>
            <a:ext cx="8766175" cy="1143000"/>
          </a:xfrm>
        </p:spPr>
        <p:txBody>
          <a:bodyPr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目录</a:t>
            </a:r>
            <a:endPar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1200150" y="2698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云计算安全扩展要求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2100" name="内容占位符 2"/>
          <p:cNvSpPr>
            <a:spLocks noGrp="1"/>
          </p:cNvSpPr>
          <p:nvPr>
            <p:ph idx="1"/>
          </p:nvPr>
        </p:nvSpPr>
        <p:spPr>
          <a:xfrm>
            <a:off x="1487488" y="1844675"/>
            <a:ext cx="9648825" cy="2514600"/>
          </a:xfrm>
          <a:ln/>
        </p:spPr>
        <p:txBody>
          <a:bodyPr vert="horz" wrap="square" lIns="91440" tIns="45720" rIns="91440" bIns="45720" anchor="t" anchorCtr="0"/>
          <a:p>
            <a:pPr>
              <a:lnSpc>
                <a:spcPct val="200000"/>
              </a:lnSpc>
            </a:pPr>
            <a:r>
              <a:rPr lang="zh-CN" altLang="en-US" sz="2000" dirty="0"/>
              <a:t>云计算安全扩展要求由第</a:t>
            </a:r>
            <a:r>
              <a:rPr lang="en-US" altLang="zh-CN" sz="2000" dirty="0"/>
              <a:t>2</a:t>
            </a:r>
            <a:r>
              <a:rPr lang="zh-CN" altLang="en-US" sz="2000" dirty="0"/>
              <a:t>分册合并精炼为基本要求的</a:t>
            </a:r>
            <a:r>
              <a:rPr lang="en-US" altLang="zh-CN" sz="2000" dirty="0"/>
              <a:t>X.2</a:t>
            </a:r>
            <a:r>
              <a:rPr lang="zh-CN" altLang="en-US" sz="2000" dirty="0"/>
              <a:t>章节</a:t>
            </a:r>
            <a:r>
              <a:rPr lang="en-US" altLang="zh-CN" sz="2000" dirty="0"/>
              <a:t>,</a:t>
            </a:r>
            <a:r>
              <a:rPr lang="zh-CN" altLang="en-US" sz="2000" dirty="0"/>
              <a:t> 保留针对云计算的特点特殊保护要求。包括</a:t>
            </a:r>
            <a:r>
              <a:rPr lang="zh-CN" altLang="en-US" sz="2000" dirty="0">
                <a:solidFill>
                  <a:srgbClr val="FF0000"/>
                </a:solidFill>
              </a:rPr>
              <a:t>“基础设施的位置”、“虚拟化安全保护”、“镜像和快照保护”、“云服务商选择”和“云计算环境管理”等方面</a:t>
            </a:r>
            <a:r>
              <a:rPr lang="zh-CN" altLang="en-US" sz="2000" dirty="0"/>
              <a:t>。</a:t>
            </a:r>
            <a:endParaRPr lang="zh-CN" altLang="en-US" sz="1800" dirty="0"/>
          </a:p>
          <a:p>
            <a:pPr>
              <a:lnSpc>
                <a:spcPct val="200000"/>
              </a:lnSpc>
            </a:pPr>
            <a:endParaRPr lang="en-US" altLang="zh-CN" sz="2400" dirty="0">
              <a:solidFill>
                <a:srgbClr val="FF0000"/>
              </a:solidFill>
            </a:endParaRPr>
          </a:p>
        </p:txBody>
      </p:sp>
      <p:graphicFrame>
        <p:nvGraphicFramePr>
          <p:cNvPr id="3" name="表格 2"/>
          <p:cNvGraphicFramePr>
            <a:graphicFrameLocks noGrp="1"/>
          </p:cNvGraphicFramePr>
          <p:nvPr/>
        </p:nvGraphicFramePr>
        <p:xfrm>
          <a:off x="1487488" y="4176713"/>
          <a:ext cx="9648825" cy="1752600"/>
        </p:xfrm>
        <a:graphic>
          <a:graphicData uri="http://schemas.openxmlformats.org/drawingml/2006/table">
            <a:tbl>
              <a:tblPr/>
              <a:tblGrid>
                <a:gridCol w="3036482"/>
                <a:gridCol w="1797919"/>
                <a:gridCol w="1698033"/>
                <a:gridCol w="1558195"/>
                <a:gridCol w="1558195"/>
              </a:tblGrid>
              <a:tr h="584200">
                <a:tc>
                  <a:txBody>
                    <a:bodyPr/>
                    <a:lstStyle/>
                    <a:p>
                      <a:pPr algn="ctr" fontAlgn="ctr"/>
                      <a:r>
                        <a:rPr lang="zh-CN" altLang="en-US" sz="1400" b="1" i="0" u="none" strike="noStrike" dirty="0">
                          <a:solidFill>
                            <a:srgbClr val="000000"/>
                          </a:solidFill>
                          <a:effectLst/>
                          <a:latin typeface="宋体" panose="02010600030101010101" pitchFamily="2" charset="-122"/>
                        </a:rPr>
                        <a:t>安全要求项</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dirty="0">
                          <a:solidFill>
                            <a:srgbClr val="000000"/>
                          </a:solidFill>
                          <a:effectLst/>
                          <a:latin typeface="宋体" panose="02010600030101010101" pitchFamily="2" charset="-122"/>
                        </a:rPr>
                        <a:t>一级</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二级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三级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四级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584200">
                <a:tc>
                  <a:txBody>
                    <a:bodyPr/>
                    <a:lstStyle/>
                    <a:p>
                      <a:pPr algn="ctr" fontAlgn="ctr"/>
                      <a:r>
                        <a:rPr lang="zh-CN" altLang="en-US" sz="1400" b="1" i="0" u="none" strike="noStrike">
                          <a:solidFill>
                            <a:srgbClr val="000000"/>
                          </a:solidFill>
                          <a:effectLst/>
                          <a:latin typeface="宋体" panose="02010600030101010101" pitchFamily="2" charset="-122"/>
                        </a:rPr>
                        <a:t>云计算安全扩展要求（分册）</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400" b="1" i="0" u="none" strike="noStrike">
                          <a:solidFill>
                            <a:srgbClr val="000000"/>
                          </a:solidFill>
                          <a:effectLst/>
                          <a:latin typeface="宋体" panose="02010600030101010101" pitchFamily="2" charset="-122"/>
                        </a:rPr>
                        <a:t>32</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a:solidFill>
                            <a:srgbClr val="000000"/>
                          </a:solidFill>
                          <a:effectLst/>
                          <a:latin typeface="宋体" panose="02010600030101010101" pitchFamily="2" charset="-122"/>
                        </a:rPr>
                        <a:t>52</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a:solidFill>
                            <a:srgbClr val="000000"/>
                          </a:solidFill>
                          <a:effectLst/>
                          <a:latin typeface="宋体" panose="02010600030101010101" pitchFamily="2" charset="-122"/>
                        </a:rPr>
                        <a:t>82</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a:solidFill>
                            <a:srgbClr val="000000"/>
                          </a:solidFill>
                          <a:effectLst/>
                          <a:latin typeface="宋体" panose="02010600030101010101" pitchFamily="2" charset="-122"/>
                        </a:rPr>
                        <a:t>84</a:t>
                      </a:r>
                      <a:endParaRPr lang="en-US" altLang="zh-CN"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84200">
                <a:tc>
                  <a:txBody>
                    <a:bodyPr/>
                    <a:lstStyle/>
                    <a:p>
                      <a:pPr algn="ctr" fontAlgn="ctr"/>
                      <a:r>
                        <a:rPr lang="zh-CN" altLang="en-US" sz="1400" b="1" i="0" u="none" strike="noStrike">
                          <a:solidFill>
                            <a:srgbClr val="000000"/>
                          </a:solidFill>
                          <a:effectLst/>
                          <a:latin typeface="宋体" panose="02010600030101010101" pitchFamily="2" charset="-122"/>
                        </a:rPr>
                        <a:t>云计算安全扩展要求（</a:t>
                      </a:r>
                      <a:r>
                        <a:rPr lang="en-US" altLang="zh-CN" sz="1400" b="1" i="0" u="none" strike="noStrike">
                          <a:solidFill>
                            <a:srgbClr val="000000"/>
                          </a:solidFill>
                          <a:effectLst/>
                          <a:latin typeface="宋体" panose="02010600030101010101" pitchFamily="2" charset="-122"/>
                        </a:rPr>
                        <a:t>X.2</a:t>
                      </a:r>
                      <a:r>
                        <a:rPr lang="zh-CN" altLang="en-US" sz="1400" b="1" i="0" u="none" strike="noStrike">
                          <a:solidFill>
                            <a:srgbClr val="000000"/>
                          </a:solidFill>
                          <a:effectLst/>
                          <a:latin typeface="宋体" panose="02010600030101010101" pitchFamily="2" charset="-122"/>
                        </a:rPr>
                        <a:t>）</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11</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29</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46</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49</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idx="4294967295"/>
          </p:nvPr>
        </p:nvSpPr>
        <p:spPr>
          <a:xfrm>
            <a:off x="766763" y="692150"/>
            <a:ext cx="9144000" cy="981075"/>
          </a:xfrm>
        </p:spPr>
        <p:txBody>
          <a:bodyPr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云计算安全扩展要求</a:t>
            </a:r>
            <a:r>
              <a:rPr kumimoji="0" lang="en-US" altLang="zh-CN"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控制点和要求项</a:t>
            </a:r>
            <a:endPar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1271588" y="1989138"/>
          <a:ext cx="9863138" cy="4479925"/>
        </p:xfrm>
        <a:graphic>
          <a:graphicData uri="http://schemas.openxmlformats.org/drawingml/2006/table">
            <a:tbl>
              <a:tblPr firstRow="1" firstCol="1" lastRow="1" lastCol="1" bandRow="1" bandCol="1">
                <a:tableStyleId>{5C22544A-7EE6-4342-B048-85BDC9FD1C3A}</a:tableStyleId>
              </a:tblPr>
              <a:tblGrid>
                <a:gridCol w="1261456"/>
                <a:gridCol w="2725769"/>
                <a:gridCol w="1468978"/>
                <a:gridCol w="1468978"/>
                <a:gridCol w="1468978"/>
                <a:gridCol w="1468978"/>
              </a:tblGrid>
              <a:tr h="315358">
                <a:tc>
                  <a:txBody>
                    <a:bodyPr/>
                    <a:lstStyle/>
                    <a:p>
                      <a:pPr algn="ctr">
                        <a:spcAft>
                          <a:spcPts val="0"/>
                        </a:spcAft>
                      </a:pPr>
                      <a:r>
                        <a:rPr lang="zh-CN" sz="1400" kern="100">
                          <a:effectLst/>
                        </a:rPr>
                        <a:t>序号</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kern="100" dirty="0">
                          <a:effectLst/>
                        </a:rPr>
                        <a:t>控制点</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kern="100">
                          <a:effectLst/>
                        </a:rPr>
                        <a:t>一级</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kern="100">
                          <a:effectLst/>
                        </a:rPr>
                        <a:t>二级</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kern="100">
                          <a:effectLst/>
                        </a:rPr>
                        <a:t>三级</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kern="100">
                          <a:effectLst/>
                        </a:rPr>
                        <a:t>四级</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r>
              <a:tr h="245651">
                <a:tc>
                  <a:txBody>
                    <a:bodyPr/>
                    <a:lstStyle/>
                    <a:p>
                      <a:pPr algn="ctr">
                        <a:spcAft>
                          <a:spcPts val="0"/>
                        </a:spcAft>
                      </a:pPr>
                      <a:r>
                        <a:rPr lang="en-US" sz="1400" kern="100">
                          <a:effectLst/>
                        </a:rPr>
                        <a:t>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solidFill>
                            <a:srgbClr val="FF0000"/>
                          </a:solidFill>
                          <a:effectLst/>
                        </a:rPr>
                        <a:t>基础设施位置</a:t>
                      </a:r>
                      <a:endParaRPr lang="zh-CN" sz="14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1</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网络架构</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4</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6</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9</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effectLst/>
                        </a:rPr>
                        <a:t>访问控制</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入侵防范</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3</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5</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5</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安全审计</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effectLst/>
                        </a:rPr>
                        <a:t>集中管控</a:t>
                      </a:r>
                      <a:endParaRPr 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0</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4</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4</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身份鉴别</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1</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访问控制</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a:effectLst/>
                        </a:rPr>
                        <a:t>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入侵防范</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3</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3</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dirty="0" smtClean="0">
                          <a:effectLst/>
                        </a:rPr>
                        <a:t>10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solidFill>
                            <a:srgbClr val="FF0000"/>
                          </a:solidFill>
                          <a:effectLst/>
                        </a:rPr>
                        <a:t>镜像和快照保护</a:t>
                      </a:r>
                      <a:endParaRPr lang="zh-CN" sz="14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3</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3</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dirty="0" smtClean="0">
                          <a:effectLst/>
                        </a:rPr>
                        <a:t>11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数据安全性</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1</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3</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4</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4</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dirty="0" smtClean="0">
                          <a:effectLst/>
                        </a:rPr>
                        <a:t>12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数据备份恢复</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4</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4</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dirty="0" smtClean="0">
                          <a:effectLst/>
                        </a:rPr>
                        <a:t>13</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a:effectLst/>
                        </a:rPr>
                        <a:t>剩余信息保护</a:t>
                      </a:r>
                      <a:endParaRPr lang="zh-CN" sz="1400" b="1" kern="10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2</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45651">
                <a:tc>
                  <a:txBody>
                    <a:bodyPr/>
                    <a:lstStyle/>
                    <a:p>
                      <a:pPr algn="ctr">
                        <a:spcAft>
                          <a:spcPts val="0"/>
                        </a:spcAft>
                      </a:pPr>
                      <a:r>
                        <a:rPr lang="en-US" sz="1400" kern="100" dirty="0" smtClean="0">
                          <a:effectLst/>
                        </a:rPr>
                        <a:t>14</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solidFill>
                            <a:srgbClr val="FF0000"/>
                          </a:solidFill>
                          <a:effectLst/>
                        </a:rPr>
                        <a:t>云服务商选择</a:t>
                      </a:r>
                      <a:endParaRPr lang="zh-CN" sz="14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3</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4</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5</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5</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277764">
                <a:tc>
                  <a:txBody>
                    <a:bodyPr/>
                    <a:lstStyle/>
                    <a:p>
                      <a:pPr algn="ctr">
                        <a:spcAft>
                          <a:spcPts val="0"/>
                        </a:spcAft>
                      </a:pPr>
                      <a:r>
                        <a:rPr lang="en-US" sz="1400" kern="100" dirty="0" smtClean="0">
                          <a:effectLst/>
                        </a:rPr>
                        <a:t>15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solidFill>
                            <a:srgbClr val="FF0000"/>
                          </a:solidFill>
                          <a:effectLst/>
                        </a:rPr>
                        <a:t>供应链管理</a:t>
                      </a:r>
                      <a:endParaRPr lang="zh-CN" sz="14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1</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2</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3</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3</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r h="447691">
                <a:tc>
                  <a:txBody>
                    <a:bodyPr/>
                    <a:lstStyle/>
                    <a:p>
                      <a:pPr algn="ctr">
                        <a:spcAft>
                          <a:spcPts val="0"/>
                        </a:spcAft>
                      </a:pPr>
                      <a:r>
                        <a:rPr lang="en-US" altLang="zh-CN" sz="1400" kern="100" dirty="0" smtClean="0">
                          <a:effectLst/>
                          <a:latin typeface="+mn-lt"/>
                          <a:ea typeface="+mn-ea"/>
                          <a:cs typeface="+mn-cs"/>
                        </a:rPr>
                        <a:t>16</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tc>
                <a:tc>
                  <a:txBody>
                    <a:bodyPr/>
                    <a:lstStyle/>
                    <a:p>
                      <a:pPr algn="ctr">
                        <a:spcAft>
                          <a:spcPts val="0"/>
                        </a:spcAft>
                      </a:pPr>
                      <a:r>
                        <a:rPr lang="zh-CN" sz="1400" b="1" kern="100" dirty="0">
                          <a:solidFill>
                            <a:srgbClr val="FF0000"/>
                          </a:solidFill>
                          <a:effectLst/>
                        </a:rPr>
                        <a:t>云计算环境管理</a:t>
                      </a:r>
                      <a:endParaRPr lang="zh-CN" sz="14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0</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a:solidFill>
                            <a:schemeClr val="tx1"/>
                          </a:solidFill>
                          <a:effectLst/>
                        </a:rPr>
                        <a:t>1</a:t>
                      </a:r>
                      <a:endParaRPr lang="zh-CN" sz="14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c>
                  <a:txBody>
                    <a:bodyPr/>
                    <a:lstStyle/>
                    <a:p>
                      <a:pPr algn="ctr">
                        <a:spcAft>
                          <a:spcPts val="0"/>
                        </a:spcAft>
                      </a:pPr>
                      <a:r>
                        <a:rPr lang="en-US" sz="1400" b="1" kern="100" dirty="0">
                          <a:solidFill>
                            <a:schemeClr val="tx1"/>
                          </a:solidFill>
                          <a:effectLst/>
                        </a:rPr>
                        <a:t>1</a:t>
                      </a:r>
                      <a:endParaRPr lang="zh-CN" sz="14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56395" marR="56395" marT="0" marB="0" anchor="ctr">
                    <a:solidFill>
                      <a:schemeClr val="bg1">
                        <a:lumMod val="95000"/>
                      </a:schemeClr>
                    </a:solidFill>
                  </a:tcPr>
                </a:tc>
              </a:tr>
            </a:tbl>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p:nvPr>
        </p:nvSpPr>
        <p:spPr>
          <a:xfrm>
            <a:off x="755650" y="836613"/>
            <a:ext cx="9229725" cy="981075"/>
          </a:xfrm>
        </p:spPr>
        <p:txBody>
          <a:bodyPr vert="horz"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云计算安全扩展要求的主要思想</a:t>
            </a:r>
            <a:endParaRPr kumimoji="0" lang="zh-CN" altLang="en-US" sz="40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4147" name="内容占位符 1"/>
          <p:cNvSpPr>
            <a:spLocks noGrp="1"/>
          </p:cNvSpPr>
          <p:nvPr>
            <p:ph idx="1"/>
          </p:nvPr>
        </p:nvSpPr>
        <p:spPr>
          <a:xfrm>
            <a:off x="755650" y="1981200"/>
            <a:ext cx="10812463" cy="4267200"/>
          </a:xfrm>
          <a:ln/>
        </p:spPr>
        <p:txBody>
          <a:bodyPr vert="horz" wrap="square" lIns="91440" tIns="45720" rIns="91440" bIns="45720" anchor="t" anchorCtr="0"/>
          <a:p>
            <a:pPr>
              <a:lnSpc>
                <a:spcPct val="200000"/>
              </a:lnSpc>
            </a:pPr>
            <a:r>
              <a:rPr lang="zh-CN" altLang="en-US" sz="4000" dirty="0"/>
              <a:t>云计算平台“</a:t>
            </a:r>
            <a:r>
              <a:rPr lang="zh-CN" altLang="en-US" sz="4000" dirty="0">
                <a:solidFill>
                  <a:srgbClr val="FF0000"/>
                </a:solidFill>
              </a:rPr>
              <a:t>自身安全防护</a:t>
            </a:r>
            <a:r>
              <a:rPr lang="zh-CN" altLang="en-US" sz="4000" dirty="0"/>
              <a:t>”相关要求</a:t>
            </a:r>
            <a:endParaRPr lang="zh-CN" altLang="en-US" sz="4000" dirty="0"/>
          </a:p>
          <a:p>
            <a:pPr>
              <a:lnSpc>
                <a:spcPct val="200000"/>
              </a:lnSpc>
            </a:pPr>
            <a:r>
              <a:rPr lang="zh-CN" altLang="en-US" sz="4000" dirty="0"/>
              <a:t>云计算平台</a:t>
            </a:r>
            <a:r>
              <a:rPr lang="zh-CN" altLang="en-US" sz="4000" dirty="0">
                <a:solidFill>
                  <a:srgbClr val="FF0000"/>
                </a:solidFill>
              </a:rPr>
              <a:t>“提供安全服务”</a:t>
            </a:r>
            <a:r>
              <a:rPr lang="zh-CN" altLang="en-US" sz="4000" dirty="0"/>
              <a:t>能力要求</a:t>
            </a:r>
            <a:endParaRPr lang="zh-CN" altLang="en-US" sz="40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p:nvPr>
        </p:nvSpPr>
        <p:spPr>
          <a:xfrm>
            <a:off x="755650" y="836613"/>
            <a:ext cx="9229725" cy="981075"/>
          </a:xfrm>
        </p:spPr>
        <p:txBody>
          <a:bodyPr vert="horz"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云计算安全扩展要求</a:t>
            </a:r>
            <a:r>
              <a:rPr kumimoji="0" lang="en-US" altLang="zh-CN"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原则性要求</a:t>
            </a:r>
            <a:endPar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5171" name="内容占位符 1"/>
          <p:cNvSpPr>
            <a:spLocks noGrp="1"/>
          </p:cNvSpPr>
          <p:nvPr>
            <p:ph idx="1"/>
          </p:nvPr>
        </p:nvSpPr>
        <p:spPr>
          <a:ln/>
        </p:spPr>
        <p:txBody>
          <a:bodyPr vert="horz" wrap="square" lIns="91440" tIns="45720" rIns="91440" bIns="45720" anchor="t" anchorCtr="0"/>
          <a:p>
            <a:pPr>
              <a:lnSpc>
                <a:spcPct val="200000"/>
              </a:lnSpc>
            </a:pPr>
            <a:r>
              <a:rPr lang="zh-CN" altLang="en-US" sz="2800" dirty="0"/>
              <a:t>云计算平台</a:t>
            </a:r>
            <a:r>
              <a:rPr lang="zh-CN" altLang="en-US" sz="2800" dirty="0">
                <a:solidFill>
                  <a:srgbClr val="FF0000"/>
                </a:solidFill>
              </a:rPr>
              <a:t>不承载高于其安全保护等级</a:t>
            </a:r>
            <a:r>
              <a:rPr lang="zh-CN" altLang="en-US" sz="2800" dirty="0"/>
              <a:t>的业务应用系统</a:t>
            </a:r>
            <a:endParaRPr lang="en-US" altLang="zh-CN" sz="2800" dirty="0"/>
          </a:p>
          <a:p>
            <a:pPr>
              <a:lnSpc>
                <a:spcPct val="200000"/>
              </a:lnSpc>
            </a:pPr>
            <a:r>
              <a:rPr lang="zh-CN" altLang="en-US" sz="2800" dirty="0"/>
              <a:t>云计算平台</a:t>
            </a:r>
            <a:r>
              <a:rPr lang="zh-CN" altLang="en-US" sz="2800" dirty="0">
                <a:solidFill>
                  <a:srgbClr val="FF0000"/>
                </a:solidFill>
              </a:rPr>
              <a:t>基础设施位于中国境内</a:t>
            </a:r>
            <a:endParaRPr lang="en-US" altLang="zh-CN" sz="2800" dirty="0">
              <a:solidFill>
                <a:srgbClr val="FF0000"/>
              </a:solidFill>
            </a:endParaRPr>
          </a:p>
          <a:p>
            <a:pPr>
              <a:lnSpc>
                <a:spcPct val="200000"/>
              </a:lnSpc>
            </a:pPr>
            <a:r>
              <a:rPr lang="zh-CN" altLang="en-US" sz="2800" dirty="0"/>
              <a:t>云计算平台</a:t>
            </a:r>
            <a:r>
              <a:rPr lang="zh-CN" altLang="en-US" sz="2800" dirty="0">
                <a:solidFill>
                  <a:srgbClr val="FF0000"/>
                </a:solidFill>
              </a:rPr>
              <a:t>的运维地点位于中国境内</a:t>
            </a:r>
            <a:endParaRPr lang="en-US" altLang="zh-CN" sz="2800" dirty="0">
              <a:solidFill>
                <a:srgbClr val="FF0000"/>
              </a:solidFill>
            </a:endParaRPr>
          </a:p>
          <a:p>
            <a:pPr>
              <a:lnSpc>
                <a:spcPct val="200000"/>
              </a:lnSpc>
            </a:pPr>
            <a:r>
              <a:rPr lang="zh-CN" altLang="en-US" sz="2800" dirty="0">
                <a:solidFill>
                  <a:srgbClr val="FF0000"/>
                </a:solidFill>
              </a:rPr>
              <a:t>云服务客户数据、用户个人信息等存储于中国境内</a:t>
            </a:r>
            <a:endParaRPr lang="en-US" altLang="zh-CN" sz="2800" dirty="0">
              <a:solidFill>
                <a:srgbClr val="FF0000"/>
              </a:solidFill>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p:nvPr>
        </p:nvSpPr>
        <p:spPr>
          <a:xfrm>
            <a:off x="911225" y="836613"/>
            <a:ext cx="9074150" cy="981075"/>
          </a:xfrm>
        </p:spPr>
        <p:txBody>
          <a:bodyPr vert="horz"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云计算安全扩展要求</a:t>
            </a:r>
            <a:r>
              <a:rPr kumimoji="0" lang="en-US" altLang="zh-CN"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2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自身安全防护</a:t>
            </a:r>
            <a:endPar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6195" name="内容占位符 1"/>
          <p:cNvSpPr>
            <a:spLocks noGrp="1"/>
          </p:cNvSpPr>
          <p:nvPr>
            <p:ph idx="1"/>
          </p:nvPr>
        </p:nvSpPr>
        <p:spPr>
          <a:xfrm>
            <a:off x="755650" y="1981200"/>
            <a:ext cx="10812463" cy="4267200"/>
          </a:xfrm>
          <a:ln/>
        </p:spPr>
        <p:txBody>
          <a:bodyPr vert="horz" wrap="square" lIns="91440" tIns="45720" rIns="91440" bIns="45720" anchor="t" anchorCtr="0"/>
          <a:p>
            <a:r>
              <a:rPr lang="zh-CN" altLang="zh-CN" sz="2400" dirty="0"/>
              <a:t>当远程管理云计算平台中设备时，管理终端和云计算平台之间应建立双向身份验证机制。</a:t>
            </a:r>
            <a:endParaRPr lang="zh-CN" altLang="zh-CN" sz="2400" dirty="0"/>
          </a:p>
          <a:p>
            <a:r>
              <a:rPr lang="zh-CN" altLang="en-US" sz="2400" dirty="0"/>
              <a:t>应能检测到云服务客户发起的网络攻击行为，并能记录攻击类型、攻击时间、攻击流量等；</a:t>
            </a:r>
            <a:endParaRPr lang="zh-CN" altLang="en-US" sz="2400" dirty="0"/>
          </a:p>
          <a:p>
            <a:r>
              <a:rPr lang="zh-CN" altLang="en-US" sz="2400" dirty="0"/>
              <a:t>应能检测到对虚拟网络节点的网络攻击行为，并能记录攻击类型、攻击时间、攻击流量等；</a:t>
            </a:r>
            <a:endParaRPr lang="zh-CN" altLang="en-US" sz="2400" dirty="0"/>
          </a:p>
          <a:p>
            <a:r>
              <a:rPr lang="zh-CN" altLang="en-US" sz="2400" dirty="0"/>
              <a:t>应能检测到虚拟机与宿主机、虚拟机与虚拟机之间的异常流量；</a:t>
            </a:r>
            <a:endParaRPr lang="zh-CN" altLang="en-US" sz="2000" dirty="0"/>
          </a:p>
          <a:p>
            <a:pPr>
              <a:lnSpc>
                <a:spcPct val="200000"/>
              </a:lnSpc>
            </a:pPr>
            <a:endParaRPr lang="zh-CN" altLang="en-US" sz="36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p:nvPr>
        </p:nvSpPr>
        <p:spPr>
          <a:xfrm>
            <a:off x="755650" y="836613"/>
            <a:ext cx="9229725" cy="981075"/>
          </a:xfrm>
        </p:spPr>
        <p:txBody>
          <a:bodyPr vert="horz"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云计算安全扩展要求</a:t>
            </a:r>
            <a:r>
              <a:rPr kumimoji="0" lang="en-US" altLang="zh-CN"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2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自身安全防护</a:t>
            </a:r>
            <a:endPar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7219" name="内容占位符 1"/>
          <p:cNvSpPr>
            <a:spLocks noGrp="1"/>
          </p:cNvSpPr>
          <p:nvPr>
            <p:ph idx="1"/>
          </p:nvPr>
        </p:nvSpPr>
        <p:spPr>
          <a:ln/>
        </p:spPr>
        <p:txBody>
          <a:bodyPr vert="horz" wrap="square" lIns="91440" tIns="45720" rIns="91440" bIns="45720" anchor="t" anchorCtr="0"/>
          <a:p>
            <a:r>
              <a:rPr lang="zh-CN" altLang="en-US" sz="2400" dirty="0"/>
              <a:t>应能检测虚拟机之间的资源隔离失效，并进行告警；</a:t>
            </a:r>
            <a:endParaRPr lang="zh-CN" altLang="en-US" sz="2400" dirty="0"/>
          </a:p>
          <a:p>
            <a:r>
              <a:rPr lang="zh-CN" altLang="en-US" sz="2400" dirty="0"/>
              <a:t>应能检测非授权新建虚拟机或者重新启用虚拟机，并进行告警；</a:t>
            </a:r>
            <a:endParaRPr lang="zh-CN" altLang="en-US" sz="2400" dirty="0"/>
          </a:p>
          <a:p>
            <a:r>
              <a:rPr lang="zh-CN" altLang="en-US" sz="2400" dirty="0"/>
              <a:t>应能够检测恶意代码感染及在虚拟机间蔓延的情况，并进行告警</a:t>
            </a:r>
            <a:endParaRPr lang="zh-CN" altLang="en-US" sz="2400" dirty="0"/>
          </a:p>
          <a:p>
            <a:r>
              <a:rPr lang="zh-CN" altLang="en-US" sz="2400" dirty="0"/>
              <a:t>应针对重要业务系统提供加固的操作系统镜像或操作系统安全加固服务；</a:t>
            </a:r>
            <a:endParaRPr lang="zh-CN" altLang="en-US" sz="2400" dirty="0"/>
          </a:p>
          <a:p>
            <a:r>
              <a:rPr lang="zh-CN" altLang="en-US" sz="2400" dirty="0"/>
              <a:t>应采取密码技术或其他技术手段防止虚拟机镜像、快照中可能存在的敏感资源被非法访问</a:t>
            </a:r>
            <a:endParaRPr lang="zh-CN" altLang="en-US" sz="2400" dirty="0"/>
          </a:p>
          <a:p>
            <a:r>
              <a:rPr lang="zh-CN" altLang="en-US" sz="2400" dirty="0"/>
              <a:t>等等</a:t>
            </a:r>
            <a:endParaRPr lang="en-US" altLang="zh-CN" sz="2400" dirty="0"/>
          </a:p>
          <a:p>
            <a:pPr>
              <a:lnSpc>
                <a:spcPct val="200000"/>
              </a:lnSpc>
            </a:pPr>
            <a:endParaRPr lang="zh-CN"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3890" name="Rectangle 2"/>
          <p:cNvSpPr>
            <a:spLocks noGrp="1" noChangeArrowheads="1"/>
          </p:cNvSpPr>
          <p:nvPr>
            <p:ph type="title" idx="4294967295"/>
          </p:nvPr>
        </p:nvSpPr>
        <p:spPr>
          <a:xfrm>
            <a:off x="1676400" y="3079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等级保护</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2.0-</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政策</a:t>
            </a:r>
            <a:endPar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4515" name="Rectangle 3"/>
          <p:cNvSpPr>
            <a:spLocks noGrp="1"/>
          </p:cNvSpPr>
          <p:nvPr>
            <p:ph type="body" idx="4294967295"/>
          </p:nvPr>
        </p:nvSpPr>
        <p:spPr>
          <a:xfrm>
            <a:off x="1660525" y="2060575"/>
            <a:ext cx="10515600" cy="4351338"/>
          </a:xfrm>
          <a:ln/>
        </p:spPr>
        <p:txBody>
          <a:bodyPr vert="horz" wrap="square" lIns="91440" tIns="45720" rIns="91440" bIns="45720" anchor="t" anchorCtr="0"/>
          <a:p>
            <a:pPr marL="709930" indent="-709930">
              <a:lnSpc>
                <a:spcPct val="200000"/>
              </a:lnSpc>
            </a:pPr>
            <a:r>
              <a:rPr lang="zh-CN" altLang="en-US" dirty="0"/>
              <a:t>网络安全法（</a:t>
            </a:r>
            <a:r>
              <a:rPr lang="en-US" altLang="zh-CN" dirty="0"/>
              <a:t>2017</a:t>
            </a:r>
            <a:r>
              <a:rPr lang="zh-CN" altLang="en-US" dirty="0"/>
              <a:t>年</a:t>
            </a:r>
            <a:r>
              <a:rPr lang="en-US" altLang="zh-CN" dirty="0"/>
              <a:t>6</a:t>
            </a:r>
            <a:r>
              <a:rPr lang="zh-CN" altLang="en-US" dirty="0"/>
              <a:t>月</a:t>
            </a:r>
            <a:r>
              <a:rPr lang="en-US" altLang="zh-CN" dirty="0"/>
              <a:t>1</a:t>
            </a:r>
            <a:r>
              <a:rPr lang="zh-CN" altLang="en-US" dirty="0"/>
              <a:t>日实施）</a:t>
            </a:r>
            <a:endParaRPr lang="en-US" altLang="zh-CN" dirty="0"/>
          </a:p>
          <a:p>
            <a:pPr marL="709930" indent="-709930">
              <a:lnSpc>
                <a:spcPct val="200000"/>
              </a:lnSpc>
            </a:pPr>
            <a:r>
              <a:rPr lang="zh-CN" altLang="en-US" dirty="0"/>
              <a:t>网络安全等级保护条例</a:t>
            </a:r>
            <a:r>
              <a:rPr lang="zh-CN" altLang="en-US" dirty="0">
                <a:solidFill>
                  <a:srgbClr val="FF0000"/>
                </a:solidFill>
              </a:rPr>
              <a:t>（起草中）</a:t>
            </a:r>
            <a:endParaRPr lang="en-US" altLang="zh-CN" dirty="0">
              <a:solidFill>
                <a:srgbClr val="FF0000"/>
              </a:solidFill>
            </a:endParaRPr>
          </a:p>
          <a:p>
            <a:pPr marL="709930" indent="-709930">
              <a:lnSpc>
                <a:spcPct val="200000"/>
              </a:lnSpc>
            </a:pPr>
            <a:r>
              <a:rPr lang="zh-CN" altLang="en-US" dirty="0"/>
              <a:t>关键信息基础设施保护条例</a:t>
            </a:r>
            <a:r>
              <a:rPr lang="zh-CN" altLang="en-US" dirty="0">
                <a:solidFill>
                  <a:srgbClr val="FF0000"/>
                </a:solidFill>
              </a:rPr>
              <a:t>（起草中）</a:t>
            </a:r>
            <a:endParaRPr lang="en-US" altLang="zh-CN" dirty="0">
              <a:solidFill>
                <a:srgbClr val="FF0000"/>
              </a:solidFill>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p:nvPr>
        </p:nvSpPr>
        <p:spPr>
          <a:xfrm>
            <a:off x="755650" y="836613"/>
            <a:ext cx="9229725" cy="981075"/>
          </a:xfrm>
        </p:spPr>
        <p:txBody>
          <a:bodyPr vert="horz"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云计算安全扩展要求</a:t>
            </a:r>
            <a:r>
              <a:rPr kumimoji="0" lang="en-US" altLang="zh-CN"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2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提供安全服务的能力</a:t>
            </a:r>
            <a:endParaRPr kumimoji="0" lang="zh-CN" alt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8243" name="内容占位符 1"/>
          <p:cNvSpPr>
            <a:spLocks noGrp="1"/>
          </p:cNvSpPr>
          <p:nvPr>
            <p:ph idx="1"/>
          </p:nvPr>
        </p:nvSpPr>
        <p:spPr>
          <a:ln/>
        </p:spPr>
        <p:txBody>
          <a:bodyPr vert="horz" wrap="square" lIns="91440" tIns="45720" rIns="91440" bIns="45720" anchor="t" anchorCtr="0"/>
          <a:p>
            <a:r>
              <a:rPr lang="zh-CN" altLang="en-US" sz="2000" dirty="0"/>
              <a:t>应实现不同云服务客户</a:t>
            </a:r>
            <a:r>
              <a:rPr lang="zh-CN" altLang="en-US" sz="2000" dirty="0">
                <a:solidFill>
                  <a:srgbClr val="FF0000"/>
                </a:solidFill>
              </a:rPr>
              <a:t>虚拟网络之间的隔离</a:t>
            </a:r>
            <a:endParaRPr lang="en-US" altLang="zh-CN" sz="2000" dirty="0">
              <a:solidFill>
                <a:srgbClr val="FF0000"/>
              </a:solidFill>
            </a:endParaRPr>
          </a:p>
          <a:p>
            <a:r>
              <a:rPr lang="zh-CN" altLang="en-US" sz="2000" dirty="0"/>
              <a:t>应具有</a:t>
            </a:r>
            <a:r>
              <a:rPr lang="zh-CN" altLang="en-US" sz="2000" dirty="0">
                <a:solidFill>
                  <a:srgbClr val="FF0000"/>
                </a:solidFill>
              </a:rPr>
              <a:t>根据云服务客户业务需求提供通信传输、边界防护、入侵防范等安全机制的能力</a:t>
            </a:r>
            <a:endParaRPr lang="en-US" altLang="zh-CN" sz="2000" dirty="0">
              <a:solidFill>
                <a:srgbClr val="FF0000"/>
              </a:solidFill>
            </a:endParaRPr>
          </a:p>
          <a:p>
            <a:r>
              <a:rPr lang="zh-CN" altLang="en-US" sz="2000" dirty="0"/>
              <a:t>应具有</a:t>
            </a:r>
            <a:r>
              <a:rPr lang="zh-CN" altLang="en-US" sz="2000" dirty="0">
                <a:solidFill>
                  <a:srgbClr val="FF0000"/>
                </a:solidFill>
              </a:rPr>
              <a:t>根据云服务客户业务需求自主设置安全策略集的能力，包括定义访问路径、选择安全组件、配置安全策略</a:t>
            </a:r>
            <a:endParaRPr lang="en-US" altLang="zh-CN" sz="2000" dirty="0">
              <a:solidFill>
                <a:srgbClr val="FF0000"/>
              </a:solidFill>
            </a:endParaRPr>
          </a:p>
          <a:p>
            <a:r>
              <a:rPr lang="zh-CN" altLang="en-US" sz="2000" dirty="0"/>
              <a:t>应根据云服务商和云服务客户的职责划分，收集各自控制部分的审计数据并实现各自的集中审计</a:t>
            </a:r>
            <a:endParaRPr lang="en-US" altLang="zh-CN" sz="2000" dirty="0"/>
          </a:p>
          <a:p>
            <a:r>
              <a:rPr lang="zh-CN" altLang="en-US" sz="2000" dirty="0"/>
              <a:t>应根据云服务商和云服务客户的职责划分，实现各自控制部分，包括虚拟化网络、虚拟机、虚拟化安全设备等的运行状况的集中监测</a:t>
            </a:r>
            <a:endParaRPr lang="en-US" altLang="zh-CN" sz="2000" dirty="0"/>
          </a:p>
          <a:p>
            <a:r>
              <a:rPr lang="zh-CN" altLang="en-US" sz="2000" dirty="0"/>
              <a:t>等等</a:t>
            </a:r>
            <a:endParaRPr lang="en-US" altLang="zh-CN" sz="2000" dirty="0"/>
          </a:p>
          <a:p>
            <a:pPr>
              <a:lnSpc>
                <a:spcPct val="200000"/>
              </a:lnSpc>
            </a:pPr>
            <a:endParaRPr lang="zh-CN" alt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1074738" y="333375"/>
            <a:ext cx="10515600" cy="1325563"/>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移动互联安全扩展</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39268" name="内容占位符 2"/>
          <p:cNvSpPr>
            <a:spLocks noGrp="1"/>
          </p:cNvSpPr>
          <p:nvPr>
            <p:ph idx="1"/>
          </p:nvPr>
        </p:nvSpPr>
        <p:spPr>
          <a:xfrm>
            <a:off x="1343025" y="1787525"/>
            <a:ext cx="9977438" cy="2516188"/>
          </a:xfrm>
          <a:ln/>
        </p:spPr>
        <p:txBody>
          <a:bodyPr vert="horz" wrap="square" lIns="91440" tIns="45720" rIns="91440" bIns="45720" anchor="t" anchorCtr="0"/>
          <a:p>
            <a:pPr>
              <a:lnSpc>
                <a:spcPct val="200000"/>
              </a:lnSpc>
            </a:pPr>
            <a:r>
              <a:rPr lang="zh-CN" altLang="en-US" sz="2000" dirty="0"/>
              <a:t>移动互联安全扩展要求由第</a:t>
            </a:r>
            <a:r>
              <a:rPr lang="en-US" altLang="zh-CN" sz="2000" dirty="0"/>
              <a:t>3</a:t>
            </a:r>
            <a:r>
              <a:rPr lang="zh-CN" altLang="en-US" sz="2000" dirty="0"/>
              <a:t>分册合并精炼为基本要求的</a:t>
            </a:r>
            <a:r>
              <a:rPr lang="en-US" altLang="zh-CN" sz="2000" dirty="0"/>
              <a:t>X.3</a:t>
            </a:r>
            <a:r>
              <a:rPr lang="zh-CN" altLang="en-US" sz="2000" dirty="0"/>
              <a:t>章节</a:t>
            </a:r>
            <a:r>
              <a:rPr lang="en-US" altLang="zh-CN" sz="2000" dirty="0"/>
              <a:t>,</a:t>
            </a:r>
            <a:r>
              <a:rPr lang="zh-CN" altLang="en-US" sz="2000" dirty="0"/>
              <a:t> 保留针对移动互联部分特殊保护要求。</a:t>
            </a:r>
            <a:r>
              <a:rPr lang="zh-CN" altLang="en-US" sz="2000" dirty="0">
                <a:solidFill>
                  <a:srgbClr val="FF0000"/>
                </a:solidFill>
              </a:rPr>
              <a:t>包括“无线接入点的物理位置”、“移动终端管控”、“移动应用管控”、“移动应用软件采购”和“移动应用软件开发”等方面。</a:t>
            </a:r>
            <a:endParaRPr lang="zh-CN" altLang="en-US" sz="1800" dirty="0">
              <a:solidFill>
                <a:srgbClr val="FF0000"/>
              </a:solidFill>
            </a:endParaRPr>
          </a:p>
          <a:p>
            <a:pPr>
              <a:lnSpc>
                <a:spcPct val="200000"/>
              </a:lnSpc>
            </a:pPr>
            <a:endParaRPr lang="en-US" altLang="zh-CN" sz="2400" dirty="0">
              <a:solidFill>
                <a:srgbClr val="FF0000"/>
              </a:solidFill>
            </a:endParaRPr>
          </a:p>
        </p:txBody>
      </p:sp>
      <p:graphicFrame>
        <p:nvGraphicFramePr>
          <p:cNvPr id="3" name="表格 2"/>
          <p:cNvGraphicFramePr>
            <a:graphicFrameLocks noGrp="1"/>
          </p:cNvGraphicFramePr>
          <p:nvPr/>
        </p:nvGraphicFramePr>
        <p:xfrm>
          <a:off x="1343025" y="4292600"/>
          <a:ext cx="9979025" cy="1752600"/>
        </p:xfrm>
        <a:graphic>
          <a:graphicData uri="http://schemas.openxmlformats.org/drawingml/2006/table">
            <a:tbl>
              <a:tblPr/>
              <a:tblGrid>
                <a:gridCol w="3590133"/>
                <a:gridCol w="1737161"/>
                <a:gridCol w="1640652"/>
                <a:gridCol w="1505540"/>
                <a:gridCol w="1505540"/>
              </a:tblGrid>
              <a:tr h="584200">
                <a:tc>
                  <a:txBody>
                    <a:bodyPr/>
                    <a:lstStyle/>
                    <a:p>
                      <a:pPr algn="ctr" fontAlgn="ctr"/>
                      <a:r>
                        <a:rPr lang="zh-CN" altLang="en-US" sz="1400" b="1" i="0" u="none" strike="noStrike" dirty="0">
                          <a:solidFill>
                            <a:srgbClr val="000000"/>
                          </a:solidFill>
                          <a:effectLst/>
                          <a:latin typeface="宋体" panose="02010600030101010101" pitchFamily="2" charset="-122"/>
                        </a:rPr>
                        <a:t>安全要求项</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一级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二级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三级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四级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584200">
                <a:tc>
                  <a:txBody>
                    <a:bodyPr/>
                    <a:lstStyle/>
                    <a:p>
                      <a:pPr algn="ctr" fontAlgn="ctr"/>
                      <a:r>
                        <a:rPr lang="zh-CN" altLang="en-US" sz="1400" b="1" i="0" u="none" strike="noStrike" dirty="0">
                          <a:solidFill>
                            <a:srgbClr val="000000"/>
                          </a:solidFill>
                          <a:effectLst/>
                          <a:latin typeface="宋体" panose="02010600030101010101" pitchFamily="2" charset="-122"/>
                        </a:rPr>
                        <a:t>移动互联安全扩展要求（分册）</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400" b="1" i="0" u="none" strike="noStrike">
                          <a:solidFill>
                            <a:srgbClr val="000000"/>
                          </a:solidFill>
                          <a:effectLst/>
                          <a:latin typeface="宋体" panose="02010600030101010101" pitchFamily="2" charset="-122"/>
                        </a:rPr>
                        <a:t>30</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a:solidFill>
                            <a:srgbClr val="000000"/>
                          </a:solidFill>
                          <a:effectLst/>
                          <a:latin typeface="宋体" panose="02010600030101010101" pitchFamily="2" charset="-122"/>
                        </a:rPr>
                        <a:t>69</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a:solidFill>
                            <a:srgbClr val="000000"/>
                          </a:solidFill>
                          <a:effectLst/>
                          <a:latin typeface="宋体" panose="02010600030101010101" pitchFamily="2" charset="-122"/>
                        </a:rPr>
                        <a:t>104</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a:solidFill>
                            <a:srgbClr val="000000"/>
                          </a:solidFill>
                          <a:effectLst/>
                          <a:latin typeface="宋体" panose="02010600030101010101" pitchFamily="2" charset="-122"/>
                        </a:rPr>
                        <a:t>114</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84200">
                <a:tc>
                  <a:txBody>
                    <a:bodyPr/>
                    <a:lstStyle/>
                    <a:p>
                      <a:pPr algn="ctr" fontAlgn="ctr"/>
                      <a:r>
                        <a:rPr lang="zh-CN" altLang="en-US" sz="1400" b="1" i="0" u="none" strike="noStrike">
                          <a:solidFill>
                            <a:srgbClr val="000000"/>
                          </a:solidFill>
                          <a:effectLst/>
                          <a:latin typeface="宋体" panose="02010600030101010101" pitchFamily="2" charset="-122"/>
                        </a:rPr>
                        <a:t>移动互联安全扩展要求（</a:t>
                      </a:r>
                      <a:r>
                        <a:rPr lang="en-US" altLang="zh-CN" sz="1400" b="1" i="0" u="none" strike="noStrike">
                          <a:solidFill>
                            <a:srgbClr val="000000"/>
                          </a:solidFill>
                          <a:effectLst/>
                          <a:latin typeface="宋体" panose="02010600030101010101" pitchFamily="2" charset="-122"/>
                        </a:rPr>
                        <a:t>X.3</a:t>
                      </a:r>
                      <a:r>
                        <a:rPr lang="zh-CN" altLang="en-US" sz="1400" b="1" i="0" u="none" strike="noStrike">
                          <a:solidFill>
                            <a:srgbClr val="000000"/>
                          </a:solidFill>
                          <a:effectLst/>
                          <a:latin typeface="宋体" panose="02010600030101010101" pitchFamily="2" charset="-122"/>
                        </a:rPr>
                        <a:t>）</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400" b="1" i="0" u="none" strike="noStrike" dirty="0">
                          <a:solidFill>
                            <a:srgbClr val="FF0000"/>
                          </a:solidFill>
                          <a:effectLst/>
                          <a:latin typeface="宋体" panose="02010600030101010101" pitchFamily="2" charset="-122"/>
                        </a:rPr>
                        <a:t>5</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14</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19</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21</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idx="4294967295"/>
          </p:nvPr>
        </p:nvSpPr>
        <p:spPr>
          <a:xfrm>
            <a:off x="766763" y="692150"/>
            <a:ext cx="9144000" cy="981075"/>
          </a:xfrm>
        </p:spPr>
        <p:txBody>
          <a:bodyPr wrap="square" lIns="91440" tIns="45720" rIns="91440" bIns="45720" numCol="1" anchor="b" anchorCtr="0" compatLnSpc="1">
            <a:normAutofit/>
          </a:bodyPr>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移动互联安全扩展要求</a:t>
            </a:r>
            <a:r>
              <a:rPr kumimoji="0" lang="en-US" altLang="zh-CN"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控制点和要求项</a:t>
            </a:r>
            <a:endPar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graphicFrame>
        <p:nvGraphicFramePr>
          <p:cNvPr id="2" name="表格 1"/>
          <p:cNvGraphicFramePr>
            <a:graphicFrameLocks noGrp="1"/>
          </p:cNvGraphicFramePr>
          <p:nvPr/>
        </p:nvGraphicFramePr>
        <p:xfrm>
          <a:off x="1271588" y="2060575"/>
          <a:ext cx="9877425" cy="4105275"/>
        </p:xfrm>
        <a:graphic>
          <a:graphicData uri="http://schemas.openxmlformats.org/drawingml/2006/table">
            <a:tbl>
              <a:tblPr firstRow="1" firstCol="1" lastRow="1" lastCol="1" bandRow="1" bandCol="1">
                <a:tableStyleId>{5C22544A-7EE6-4342-B048-85BDC9FD1C3A}</a:tableStyleId>
              </a:tblPr>
              <a:tblGrid>
                <a:gridCol w="1263285"/>
                <a:gridCol w="2729719"/>
                <a:gridCol w="1471105"/>
                <a:gridCol w="1471105"/>
                <a:gridCol w="1471105"/>
                <a:gridCol w="1471105"/>
              </a:tblGrid>
              <a:tr h="410527">
                <a:tc>
                  <a:txBody>
                    <a:bodyPr/>
                    <a:lstStyle/>
                    <a:p>
                      <a:pPr algn="ctr">
                        <a:spcAft>
                          <a:spcPts val="0"/>
                        </a:spcAft>
                      </a:pPr>
                      <a:r>
                        <a:rPr lang="zh-CN" sz="1500" kern="100">
                          <a:effectLst/>
                        </a:rPr>
                        <a:t>序号</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kern="100" dirty="0">
                          <a:effectLst/>
                        </a:rPr>
                        <a:t>控制点</a:t>
                      </a:r>
                      <a:endParaRPr lang="zh-CN" sz="19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kern="100">
                          <a:effectLst/>
                        </a:rPr>
                        <a:t>一级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kern="100">
                          <a:effectLst/>
                        </a:rPr>
                        <a:t>二级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kern="100">
                          <a:effectLst/>
                        </a:rPr>
                        <a:t>三级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kern="100">
                          <a:effectLst/>
                        </a:rPr>
                        <a:t>四级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r>
              <a:tr h="410527">
                <a:tc>
                  <a:txBody>
                    <a:bodyPr/>
                    <a:lstStyle/>
                    <a:p>
                      <a:pPr algn="ctr">
                        <a:spcAft>
                          <a:spcPts val="0"/>
                        </a:spcAft>
                      </a:pPr>
                      <a:r>
                        <a:rPr lang="en-US" sz="1500" kern="100">
                          <a:effectLst/>
                        </a:rPr>
                        <a:t>1</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dirty="0">
                          <a:solidFill>
                            <a:srgbClr val="FF0000"/>
                          </a:solidFill>
                          <a:effectLst/>
                        </a:rPr>
                        <a:t>无线接入点的物理位置</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2</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a:effectLst/>
                        </a:rPr>
                        <a:t>边界防护</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3</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a:effectLst/>
                        </a:rPr>
                        <a:t>访问控制</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4</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a:effectLst/>
                        </a:rPr>
                        <a:t>入侵防范</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5</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6</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6</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5</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dirty="0">
                          <a:solidFill>
                            <a:srgbClr val="FF0000"/>
                          </a:solidFill>
                          <a:effectLst/>
                        </a:rPr>
                        <a:t>移动终端管控</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6</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dirty="0">
                          <a:solidFill>
                            <a:srgbClr val="FF0000"/>
                          </a:solidFill>
                          <a:effectLst/>
                        </a:rPr>
                        <a:t>移动应用管控</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3</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4</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7</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dirty="0">
                          <a:solidFill>
                            <a:srgbClr val="FF0000"/>
                          </a:solidFill>
                          <a:effectLst/>
                        </a:rPr>
                        <a:t>移动应用软件采购</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8</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dirty="0">
                          <a:solidFill>
                            <a:srgbClr val="FF0000"/>
                          </a:solidFill>
                          <a:effectLst/>
                        </a:rPr>
                        <a:t>移动应用软件开发</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r h="410527">
                <a:tc>
                  <a:txBody>
                    <a:bodyPr/>
                    <a:lstStyle/>
                    <a:p>
                      <a:pPr algn="ctr">
                        <a:spcAft>
                          <a:spcPts val="0"/>
                        </a:spcAft>
                      </a:pPr>
                      <a:r>
                        <a:rPr lang="en-US" sz="1500" kern="100">
                          <a:effectLst/>
                        </a:rPr>
                        <a:t>9</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tc>
                <a:tc>
                  <a:txBody>
                    <a:bodyPr/>
                    <a:lstStyle/>
                    <a:p>
                      <a:pPr algn="ctr">
                        <a:spcAft>
                          <a:spcPts val="0"/>
                        </a:spcAft>
                      </a:pPr>
                      <a:r>
                        <a:rPr lang="zh-CN" sz="1500" b="1" kern="100" dirty="0">
                          <a:solidFill>
                            <a:schemeClr val="tx1"/>
                          </a:solidFill>
                          <a:effectLst/>
                        </a:rPr>
                        <a:t>配置管理</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6" marR="68576" marT="0" marB="0" anchor="ctr">
                    <a:solidFill>
                      <a:schemeClr val="bg1">
                        <a:lumMod val="95000"/>
                      </a:schemeClr>
                    </a:solidFill>
                  </a:tcPr>
                </a:tc>
              </a:tr>
            </a:tbl>
          </a:graphicData>
        </a:graphic>
      </p:graphicFrame>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766763" y="395288"/>
            <a:ext cx="9367838" cy="1216025"/>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物联网安全扩展要求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1316" name="内容占位符 2"/>
          <p:cNvSpPr>
            <a:spLocks noGrp="1"/>
          </p:cNvSpPr>
          <p:nvPr>
            <p:ph idx="1"/>
          </p:nvPr>
        </p:nvSpPr>
        <p:spPr>
          <a:xfrm>
            <a:off x="1270000" y="1844675"/>
            <a:ext cx="10323513" cy="2667000"/>
          </a:xfrm>
          <a:ln/>
        </p:spPr>
        <p:txBody>
          <a:bodyPr vert="horz" wrap="square" lIns="91440" tIns="45720" rIns="91440" bIns="45720" anchor="t" anchorCtr="0"/>
          <a:p>
            <a:pPr>
              <a:lnSpc>
                <a:spcPct val="200000"/>
              </a:lnSpc>
            </a:pPr>
            <a:r>
              <a:rPr lang="zh-CN" altLang="en-US" sz="2000" dirty="0"/>
              <a:t>物联网安全扩展要求由第</a:t>
            </a:r>
            <a:r>
              <a:rPr lang="en-US" altLang="zh-CN" sz="2000" dirty="0"/>
              <a:t>4</a:t>
            </a:r>
            <a:r>
              <a:rPr lang="zh-CN" altLang="en-US" sz="2000" dirty="0"/>
              <a:t>分册合并精炼为基本要求的</a:t>
            </a:r>
            <a:r>
              <a:rPr lang="en-US" altLang="zh-CN" sz="2000" dirty="0"/>
              <a:t>X.4</a:t>
            </a:r>
            <a:r>
              <a:rPr lang="zh-CN" altLang="en-US" sz="2000" dirty="0"/>
              <a:t>章节</a:t>
            </a:r>
            <a:r>
              <a:rPr lang="en-US" altLang="zh-CN" sz="2000" dirty="0"/>
              <a:t>,</a:t>
            </a:r>
            <a:r>
              <a:rPr lang="zh-CN" altLang="en-US" sz="2000" dirty="0"/>
              <a:t> 保留针对物联网的感知网部分特殊保护要求。包括</a:t>
            </a:r>
            <a:r>
              <a:rPr lang="zh-CN" altLang="en-US" sz="2000" dirty="0">
                <a:solidFill>
                  <a:srgbClr val="FF0000"/>
                </a:solidFill>
              </a:rPr>
              <a:t>“感知节点的物理防护”、“感知节点设备安全”、“感知网关节点设备安全”、“感知节点的管理”和“数据融合处理”等方面。</a:t>
            </a:r>
            <a:endParaRPr lang="zh-CN" altLang="en-US" sz="1800" dirty="0">
              <a:solidFill>
                <a:srgbClr val="FF0000"/>
              </a:solidFill>
            </a:endParaRPr>
          </a:p>
          <a:p>
            <a:pPr>
              <a:lnSpc>
                <a:spcPct val="200000"/>
              </a:lnSpc>
            </a:pPr>
            <a:endParaRPr lang="en-US" altLang="zh-CN" sz="2400" dirty="0">
              <a:solidFill>
                <a:srgbClr val="FF0000"/>
              </a:solidFill>
            </a:endParaRPr>
          </a:p>
        </p:txBody>
      </p:sp>
      <p:graphicFrame>
        <p:nvGraphicFramePr>
          <p:cNvPr id="3" name="表格 2"/>
          <p:cNvGraphicFramePr>
            <a:graphicFrameLocks noGrp="1"/>
          </p:cNvGraphicFramePr>
          <p:nvPr/>
        </p:nvGraphicFramePr>
        <p:xfrm>
          <a:off x="1271588" y="4322763"/>
          <a:ext cx="10321925" cy="1676400"/>
        </p:xfrm>
        <a:graphic>
          <a:graphicData uri="http://schemas.openxmlformats.org/drawingml/2006/table">
            <a:tbl>
              <a:tblPr/>
              <a:tblGrid>
                <a:gridCol w="3713497"/>
                <a:gridCol w="1796854"/>
                <a:gridCol w="1697026"/>
                <a:gridCol w="1557274"/>
                <a:gridCol w="1557274"/>
              </a:tblGrid>
              <a:tr h="558800">
                <a:tc>
                  <a:txBody>
                    <a:bodyPr/>
                    <a:lstStyle/>
                    <a:p>
                      <a:pPr algn="ctr" fontAlgn="ctr"/>
                      <a:r>
                        <a:rPr lang="zh-CN" altLang="en-US" sz="1600" b="1" i="0" u="none" strike="noStrike" dirty="0">
                          <a:solidFill>
                            <a:srgbClr val="000000"/>
                          </a:solidFill>
                          <a:effectLst/>
                          <a:latin typeface="宋体" panose="02010600030101010101" pitchFamily="2" charset="-122"/>
                        </a:rPr>
                        <a:t>安全要求项</a:t>
                      </a:r>
                      <a:endParaRPr lang="zh-CN" altLang="en-US" sz="16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600" b="1" i="0" u="none" strike="noStrike" dirty="0">
                          <a:solidFill>
                            <a:srgbClr val="000000"/>
                          </a:solidFill>
                          <a:effectLst/>
                          <a:latin typeface="宋体" panose="02010600030101010101" pitchFamily="2" charset="-122"/>
                        </a:rPr>
                        <a:t>一级</a:t>
                      </a:r>
                      <a:endParaRPr lang="zh-CN" altLang="en-US" sz="16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600" b="1" i="0" u="none" strike="noStrike">
                          <a:solidFill>
                            <a:srgbClr val="000000"/>
                          </a:solidFill>
                          <a:effectLst/>
                          <a:latin typeface="宋体" panose="02010600030101010101" pitchFamily="2" charset="-122"/>
                        </a:rPr>
                        <a:t>二级</a:t>
                      </a:r>
                      <a:endParaRPr lang="zh-CN" altLang="en-US"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600" b="1" i="0" u="none" strike="noStrike">
                          <a:solidFill>
                            <a:srgbClr val="000000"/>
                          </a:solidFill>
                          <a:effectLst/>
                          <a:latin typeface="宋体" panose="02010600030101010101" pitchFamily="2" charset="-122"/>
                        </a:rPr>
                        <a:t>三级</a:t>
                      </a:r>
                      <a:endParaRPr lang="zh-CN" altLang="en-US"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600" b="1" i="0" u="none" strike="noStrike">
                          <a:solidFill>
                            <a:srgbClr val="000000"/>
                          </a:solidFill>
                          <a:effectLst/>
                          <a:latin typeface="宋体" panose="02010600030101010101" pitchFamily="2" charset="-122"/>
                        </a:rPr>
                        <a:t>四级</a:t>
                      </a:r>
                      <a:endParaRPr lang="zh-CN" altLang="en-US"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558800">
                <a:tc>
                  <a:txBody>
                    <a:bodyPr/>
                    <a:lstStyle/>
                    <a:p>
                      <a:pPr algn="ctr" fontAlgn="ctr"/>
                      <a:r>
                        <a:rPr lang="zh-CN" altLang="en-US" sz="1600" b="1" i="0" u="none" strike="noStrike" dirty="0">
                          <a:solidFill>
                            <a:srgbClr val="000000"/>
                          </a:solidFill>
                          <a:effectLst/>
                          <a:latin typeface="宋体" panose="02010600030101010101" pitchFamily="2" charset="-122"/>
                        </a:rPr>
                        <a:t>物联网安全扩展要求（分册）</a:t>
                      </a:r>
                      <a:endParaRPr lang="zh-CN" altLang="en-US" sz="16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600" b="1" i="0" u="none" strike="noStrike">
                          <a:solidFill>
                            <a:srgbClr val="000000"/>
                          </a:solidFill>
                          <a:effectLst/>
                          <a:latin typeface="宋体" panose="02010600030101010101" pitchFamily="2" charset="-122"/>
                        </a:rPr>
                        <a:t>19</a:t>
                      </a:r>
                      <a:endParaRPr lang="en-US" altLang="zh-CN"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600" b="1" i="0" u="none" strike="noStrike">
                          <a:solidFill>
                            <a:srgbClr val="000000"/>
                          </a:solidFill>
                          <a:effectLst/>
                          <a:latin typeface="宋体" panose="02010600030101010101" pitchFamily="2" charset="-122"/>
                        </a:rPr>
                        <a:t>32</a:t>
                      </a:r>
                      <a:endParaRPr lang="en-US" altLang="zh-CN"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600" b="1" i="0" u="none" strike="noStrike">
                          <a:solidFill>
                            <a:srgbClr val="000000"/>
                          </a:solidFill>
                          <a:effectLst/>
                          <a:latin typeface="宋体" panose="02010600030101010101" pitchFamily="2" charset="-122"/>
                        </a:rPr>
                        <a:t>62</a:t>
                      </a:r>
                      <a:endParaRPr lang="en-US" altLang="zh-CN"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600" b="1" i="0" u="none" strike="noStrike">
                          <a:solidFill>
                            <a:srgbClr val="000000"/>
                          </a:solidFill>
                          <a:effectLst/>
                          <a:latin typeface="宋体" panose="02010600030101010101" pitchFamily="2" charset="-122"/>
                        </a:rPr>
                        <a:t>70</a:t>
                      </a:r>
                      <a:endParaRPr lang="en-US" altLang="zh-CN"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58800">
                <a:tc>
                  <a:txBody>
                    <a:bodyPr/>
                    <a:lstStyle/>
                    <a:p>
                      <a:pPr algn="ctr" fontAlgn="ctr"/>
                      <a:r>
                        <a:rPr lang="zh-CN" altLang="en-US" sz="1600" b="1" i="0" u="none" strike="noStrike">
                          <a:solidFill>
                            <a:srgbClr val="000000"/>
                          </a:solidFill>
                          <a:effectLst/>
                          <a:latin typeface="宋体" panose="02010600030101010101" pitchFamily="2" charset="-122"/>
                        </a:rPr>
                        <a:t>物联网安全扩展要求（</a:t>
                      </a:r>
                      <a:r>
                        <a:rPr lang="en-US" altLang="zh-CN" sz="1600" b="1" i="0" u="none" strike="noStrike">
                          <a:solidFill>
                            <a:srgbClr val="000000"/>
                          </a:solidFill>
                          <a:effectLst/>
                          <a:latin typeface="宋体" panose="02010600030101010101" pitchFamily="2" charset="-122"/>
                        </a:rPr>
                        <a:t>X.4</a:t>
                      </a:r>
                      <a:r>
                        <a:rPr lang="zh-CN" altLang="en-US" sz="1600" b="1" i="0" u="none" strike="noStrike">
                          <a:solidFill>
                            <a:srgbClr val="000000"/>
                          </a:solidFill>
                          <a:effectLst/>
                          <a:latin typeface="宋体" panose="02010600030101010101" pitchFamily="2" charset="-122"/>
                        </a:rPr>
                        <a:t>）</a:t>
                      </a:r>
                      <a:endParaRPr lang="zh-CN" altLang="en-US" sz="16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600" b="1" i="0" u="none" strike="noStrike" dirty="0" smtClean="0">
                          <a:solidFill>
                            <a:srgbClr val="FF0000"/>
                          </a:solidFill>
                          <a:effectLst/>
                          <a:latin typeface="宋体" panose="02010600030101010101" pitchFamily="2" charset="-122"/>
                        </a:rPr>
                        <a:t>4</a:t>
                      </a:r>
                      <a:endParaRPr lang="en-US" altLang="zh-CN" sz="16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600" b="1" i="0" u="none" strike="noStrike" dirty="0" smtClean="0">
                          <a:solidFill>
                            <a:srgbClr val="FF0000"/>
                          </a:solidFill>
                          <a:effectLst/>
                          <a:latin typeface="宋体" panose="02010600030101010101" pitchFamily="2" charset="-122"/>
                        </a:rPr>
                        <a:t>7</a:t>
                      </a:r>
                      <a:endParaRPr lang="en-US" altLang="zh-CN" sz="16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600" b="1" i="0" u="none" strike="noStrike" dirty="0" smtClean="0">
                          <a:solidFill>
                            <a:srgbClr val="FF0000"/>
                          </a:solidFill>
                          <a:effectLst/>
                          <a:latin typeface="宋体" panose="02010600030101010101" pitchFamily="2" charset="-122"/>
                        </a:rPr>
                        <a:t>20</a:t>
                      </a:r>
                      <a:endParaRPr lang="en-US" altLang="zh-CN" sz="16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600" b="1" i="0" u="none" strike="noStrike" dirty="0" smtClean="0">
                          <a:solidFill>
                            <a:srgbClr val="FF0000"/>
                          </a:solidFill>
                          <a:effectLst/>
                          <a:latin typeface="宋体" panose="02010600030101010101" pitchFamily="2" charset="-122"/>
                        </a:rPr>
                        <a:t>21</a:t>
                      </a:r>
                      <a:endParaRPr lang="en-US" altLang="zh-CN" sz="16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idx="4294967295"/>
          </p:nvPr>
        </p:nvSpPr>
        <p:spPr>
          <a:xfrm>
            <a:off x="839788" y="620713"/>
            <a:ext cx="9145588" cy="981075"/>
          </a:xfrm>
        </p:spPr>
        <p:txBody>
          <a:bodyPr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物联网安全扩展要求</a:t>
            </a:r>
            <a:r>
              <a:rPr kumimoji="0" lang="en-US" altLang="zh-CN" sz="40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控制点和要求项</a:t>
            </a:r>
            <a:endPar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graphicFrame>
        <p:nvGraphicFramePr>
          <p:cNvPr id="3" name="表格 2"/>
          <p:cNvGraphicFramePr>
            <a:graphicFrameLocks noGrp="1"/>
          </p:cNvGraphicFramePr>
          <p:nvPr/>
        </p:nvGraphicFramePr>
        <p:xfrm>
          <a:off x="1200150" y="2060575"/>
          <a:ext cx="9983788" cy="4032250"/>
        </p:xfrm>
        <a:graphic>
          <a:graphicData uri="http://schemas.openxmlformats.org/drawingml/2006/table">
            <a:tbl>
              <a:tblPr firstRow="1" firstCol="1" lastRow="1" lastCol="1" bandRow="1" bandCol="1">
                <a:tableStyleId>{5C22544A-7EE6-4342-B048-85BDC9FD1C3A}</a:tableStyleId>
              </a:tblPr>
              <a:tblGrid>
                <a:gridCol w="1276885"/>
                <a:gridCol w="2759114"/>
                <a:gridCol w="1486947"/>
                <a:gridCol w="1486947"/>
                <a:gridCol w="1486947"/>
                <a:gridCol w="1486947"/>
              </a:tblGrid>
              <a:tr h="448028">
                <a:tc>
                  <a:txBody>
                    <a:bodyPr/>
                    <a:lstStyle/>
                    <a:p>
                      <a:pPr algn="ctr">
                        <a:spcAft>
                          <a:spcPts val="0"/>
                        </a:spcAft>
                      </a:pPr>
                      <a:r>
                        <a:rPr lang="zh-CN" sz="1500" kern="100">
                          <a:effectLst/>
                        </a:rPr>
                        <a:t>序号</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kern="100">
                          <a:effectLst/>
                        </a:rPr>
                        <a:t>控制点</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kern="100">
                          <a:effectLst/>
                        </a:rPr>
                        <a:t>一级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kern="100">
                          <a:effectLst/>
                        </a:rPr>
                        <a:t>二级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kern="100">
                          <a:effectLst/>
                        </a:rPr>
                        <a:t>三级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kern="100">
                          <a:effectLst/>
                        </a:rPr>
                        <a:t>四级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r>
              <a:tr h="448028">
                <a:tc>
                  <a:txBody>
                    <a:bodyPr/>
                    <a:lstStyle/>
                    <a:p>
                      <a:pPr algn="ctr">
                        <a:spcAft>
                          <a:spcPts val="0"/>
                        </a:spcAft>
                      </a:pPr>
                      <a:r>
                        <a:rPr lang="en-US" sz="1500" kern="100">
                          <a:effectLst/>
                        </a:rPr>
                        <a:t>1</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感知节点的物理防护</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4</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4</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2</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effectLst/>
                        </a:rPr>
                        <a:t>入侵防范</a:t>
                      </a:r>
                      <a:endParaRPr lang="zh-CN" sz="19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3</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接入控制</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4</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感知节点设备安全</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3</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5</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网关节点设备安全</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5</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5</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6</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抗数据重放</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7</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数据融合处理</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r h="448028">
                <a:tc>
                  <a:txBody>
                    <a:bodyPr/>
                    <a:lstStyle/>
                    <a:p>
                      <a:pPr algn="ctr">
                        <a:spcAft>
                          <a:spcPts val="0"/>
                        </a:spcAft>
                      </a:pPr>
                      <a:r>
                        <a:rPr lang="en-US" sz="1500" kern="100">
                          <a:effectLst/>
                        </a:rPr>
                        <a:t>8</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tc>
                <a:tc>
                  <a:txBody>
                    <a:bodyPr/>
                    <a:lstStyle/>
                    <a:p>
                      <a:pPr algn="ctr">
                        <a:spcAft>
                          <a:spcPts val="0"/>
                        </a:spcAft>
                      </a:pPr>
                      <a:r>
                        <a:rPr lang="zh-CN" sz="1500" b="1" kern="100" dirty="0">
                          <a:solidFill>
                            <a:srgbClr val="FF0000"/>
                          </a:solidFill>
                          <a:effectLst/>
                        </a:rPr>
                        <a:t>感知节点的管理</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a:solidFill>
                            <a:schemeClr val="tx1"/>
                          </a:solidFill>
                          <a:effectLst/>
                        </a:rPr>
                        <a:t>3</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c>
                  <a:txBody>
                    <a:bodyPr/>
                    <a:lstStyle/>
                    <a:p>
                      <a:pPr algn="ctr">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2" marR="68572" marT="0" marB="0" anchor="ctr">
                    <a:solidFill>
                      <a:schemeClr val="bg1">
                        <a:lumMod val="95000"/>
                      </a:schemeClr>
                    </a:solidFill>
                  </a:tcPr>
                </a:tc>
              </a:tr>
            </a:tbl>
          </a:graphicData>
        </a:graphic>
      </p:graphicFrame>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66763" y="533400"/>
            <a:ext cx="9367838" cy="1216025"/>
          </a:xfrm>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工业控制系统的通用模型</a:t>
            </a:r>
            <a:endPar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3363"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43364" name="内容占位符 2"/>
          <p:cNvSpPr>
            <a:spLocks noGrp="1"/>
          </p:cNvSpPr>
          <p:nvPr>
            <p:ph idx="1"/>
          </p:nvPr>
        </p:nvSpPr>
        <p:spPr>
          <a:xfrm>
            <a:off x="766763" y="1828800"/>
            <a:ext cx="10658475" cy="4343400"/>
          </a:xfrm>
          <a:ln/>
        </p:spPr>
        <p:txBody>
          <a:bodyPr vert="horz" wrap="square" lIns="91440" tIns="45720" rIns="91440" bIns="45720" anchor="t" anchorCtr="0"/>
          <a:p>
            <a:pPr>
              <a:lnSpc>
                <a:spcPct val="200000"/>
              </a:lnSpc>
            </a:pPr>
            <a:r>
              <a:rPr lang="zh-CN" altLang="en-US" sz="2800" dirty="0"/>
              <a:t>国际标准</a:t>
            </a:r>
            <a:r>
              <a:rPr lang="en-US" altLang="zh-CN" sz="2800" dirty="0"/>
              <a:t>IEC 62264-1</a:t>
            </a:r>
            <a:r>
              <a:rPr lang="zh-CN" altLang="en-US" sz="2800" dirty="0"/>
              <a:t>（企业控制系统 第</a:t>
            </a:r>
            <a:r>
              <a:rPr lang="en-US" altLang="zh-CN" sz="2800" dirty="0"/>
              <a:t>1</a:t>
            </a:r>
            <a:r>
              <a:rPr lang="zh-CN" altLang="en-US" sz="2800" dirty="0"/>
              <a:t>部分</a:t>
            </a:r>
            <a:r>
              <a:rPr lang="en-US" altLang="zh-CN" sz="2800" dirty="0"/>
              <a:t>:</a:t>
            </a:r>
            <a:r>
              <a:rPr lang="zh-CN" altLang="en-US" sz="2800" dirty="0"/>
              <a:t>模型和术语）将工业控制系统进行了层次结构模型划分，层次模型从上到下共</a:t>
            </a:r>
            <a:r>
              <a:rPr lang="zh-CN" altLang="en-US" sz="2800" dirty="0">
                <a:solidFill>
                  <a:srgbClr val="FF0000"/>
                </a:solidFill>
              </a:rPr>
              <a:t>分为</a:t>
            </a:r>
            <a:r>
              <a:rPr lang="en-US" altLang="zh-CN" sz="2800" dirty="0">
                <a:solidFill>
                  <a:srgbClr val="FF0000"/>
                </a:solidFill>
              </a:rPr>
              <a:t>5</a:t>
            </a:r>
            <a:r>
              <a:rPr lang="zh-CN" altLang="en-US" sz="2800" dirty="0">
                <a:solidFill>
                  <a:srgbClr val="FF0000"/>
                </a:solidFill>
              </a:rPr>
              <a:t>个层级</a:t>
            </a:r>
            <a:r>
              <a:rPr lang="zh-CN" altLang="en-US" sz="2800" dirty="0"/>
              <a:t>，依次为</a:t>
            </a:r>
            <a:r>
              <a:rPr lang="zh-CN" altLang="en-US" sz="2800" dirty="0">
                <a:solidFill>
                  <a:srgbClr val="FF0000"/>
                </a:solidFill>
              </a:rPr>
              <a:t>企业资源层、生产管理层、过程监控层、现场控制层和现场设备层</a:t>
            </a:r>
            <a:r>
              <a:rPr lang="zh-CN" altLang="en-US" sz="2800" dirty="0"/>
              <a:t>，不同层级的实时性要求不同</a:t>
            </a:r>
            <a:endParaRPr lang="en-US" altLang="zh-CN" sz="3600" dirty="0">
              <a:solidFill>
                <a:srgbClr val="FF0000"/>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9788" y="533400"/>
            <a:ext cx="9294813" cy="1216025"/>
          </a:xfrm>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工业控制系统安全扩展要求的合并和精炼</a:t>
            </a:r>
            <a:endPar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4387"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44388" name="内容占位符 2"/>
          <p:cNvSpPr>
            <a:spLocks noGrp="1"/>
          </p:cNvSpPr>
          <p:nvPr>
            <p:ph idx="1"/>
          </p:nvPr>
        </p:nvSpPr>
        <p:spPr>
          <a:xfrm>
            <a:off x="839788" y="1828800"/>
            <a:ext cx="10585450" cy="4343400"/>
          </a:xfrm>
          <a:ln/>
        </p:spPr>
        <p:txBody>
          <a:bodyPr vert="horz" wrap="square" lIns="91440" tIns="45720" rIns="91440" bIns="45720" anchor="t" anchorCtr="0"/>
          <a:p>
            <a:pPr>
              <a:lnSpc>
                <a:spcPct val="200000"/>
              </a:lnSpc>
            </a:pPr>
            <a:r>
              <a:rPr lang="zh-CN" altLang="en-US" dirty="0"/>
              <a:t>公安行标的第</a:t>
            </a:r>
            <a:r>
              <a:rPr lang="en-US" altLang="zh-CN" dirty="0"/>
              <a:t>5</a:t>
            </a:r>
            <a:r>
              <a:rPr lang="zh-CN" altLang="en-US" dirty="0"/>
              <a:t>分册按照</a:t>
            </a:r>
            <a:r>
              <a:rPr lang="zh-CN" altLang="en-US" dirty="0">
                <a:solidFill>
                  <a:srgbClr val="FF0000"/>
                </a:solidFill>
              </a:rPr>
              <a:t>生产管理层、过程监控层、现场控制层和现场设备层</a:t>
            </a:r>
            <a:r>
              <a:rPr lang="zh-CN" altLang="en-US" dirty="0"/>
              <a:t>提出安全要求，各个层的安全要求有大量重复内容，国标进行了精炼和简化。</a:t>
            </a:r>
            <a:endParaRPr lang="en-US" altLang="zh-CN" sz="3600" dirty="0">
              <a:solidFill>
                <a:srgbClr val="FF0000"/>
              </a:solidFill>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灯片编号占位符 3"/>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839788" y="457200"/>
            <a:ext cx="9294813" cy="1216025"/>
          </a:xfrm>
        </p:spPr>
        <p:txBody>
          <a:bodyPr wrap="square" lIns="91440" tIns="45720" rIns="91440" bIns="45720" numCol="1" anchor="b"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工业控制系统安全扩展</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要求</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5412" name="内容占位符 2"/>
          <p:cNvSpPr>
            <a:spLocks noGrp="1"/>
          </p:cNvSpPr>
          <p:nvPr>
            <p:ph idx="1"/>
          </p:nvPr>
        </p:nvSpPr>
        <p:spPr>
          <a:xfrm>
            <a:off x="1222375" y="2120900"/>
            <a:ext cx="10350500" cy="1997075"/>
          </a:xfrm>
          <a:ln/>
        </p:spPr>
        <p:txBody>
          <a:bodyPr vert="horz" wrap="square" lIns="91440" tIns="45720" rIns="91440" bIns="45720" anchor="t" anchorCtr="0"/>
          <a:p>
            <a:pPr>
              <a:lnSpc>
                <a:spcPct val="200000"/>
              </a:lnSpc>
            </a:pPr>
            <a:r>
              <a:rPr lang="zh-CN" altLang="en-US" sz="2000" dirty="0"/>
              <a:t>工业控制系统安全扩展要求由第</a:t>
            </a:r>
            <a:r>
              <a:rPr lang="en-US" altLang="zh-CN" sz="2000" dirty="0"/>
              <a:t>5</a:t>
            </a:r>
            <a:r>
              <a:rPr lang="zh-CN" altLang="en-US" sz="2000" dirty="0"/>
              <a:t>分册合并精炼为基本要求的</a:t>
            </a:r>
            <a:r>
              <a:rPr lang="en-US" altLang="zh-CN" sz="2000" dirty="0"/>
              <a:t>X.5</a:t>
            </a:r>
            <a:r>
              <a:rPr lang="zh-CN" altLang="en-US" sz="2000" dirty="0"/>
              <a:t>章节，只保留针对工业控制系统的特殊保护要求。包括</a:t>
            </a:r>
            <a:r>
              <a:rPr lang="zh-CN" altLang="en-US" sz="2000" dirty="0">
                <a:solidFill>
                  <a:srgbClr val="FF0000"/>
                </a:solidFill>
              </a:rPr>
              <a:t>“室外控制设备防护”、“工业控制系统网络架构安全”、“拨号使用控制”、“无线使用控制”和“控制设备安全”等方面。</a:t>
            </a:r>
            <a:endParaRPr lang="zh-CN" altLang="en-US" sz="2000" dirty="0">
              <a:solidFill>
                <a:srgbClr val="FF0000"/>
              </a:solidFill>
            </a:endParaRPr>
          </a:p>
          <a:p>
            <a:pPr>
              <a:lnSpc>
                <a:spcPct val="200000"/>
              </a:lnSpc>
            </a:pPr>
            <a:endParaRPr lang="en-US" altLang="zh-CN" sz="2400" dirty="0">
              <a:solidFill>
                <a:srgbClr val="FF0000"/>
              </a:solidFill>
            </a:endParaRPr>
          </a:p>
        </p:txBody>
      </p:sp>
      <p:graphicFrame>
        <p:nvGraphicFramePr>
          <p:cNvPr id="3" name="表格 2"/>
          <p:cNvGraphicFramePr>
            <a:graphicFrameLocks noGrp="1"/>
          </p:cNvGraphicFramePr>
          <p:nvPr/>
        </p:nvGraphicFramePr>
        <p:xfrm>
          <a:off x="1343025" y="4576763"/>
          <a:ext cx="10107613" cy="1371600"/>
        </p:xfrm>
        <a:graphic>
          <a:graphicData uri="http://schemas.openxmlformats.org/drawingml/2006/table">
            <a:tbl>
              <a:tblPr/>
              <a:tblGrid>
                <a:gridCol w="3636394"/>
                <a:gridCol w="1759546"/>
                <a:gridCol w="1661792"/>
                <a:gridCol w="1524940"/>
                <a:gridCol w="1524940"/>
              </a:tblGrid>
              <a:tr h="457200">
                <a:tc>
                  <a:txBody>
                    <a:bodyPr/>
                    <a:lstStyle/>
                    <a:p>
                      <a:pPr algn="ctr" fontAlgn="ctr"/>
                      <a:r>
                        <a:rPr lang="zh-CN" altLang="en-US" sz="1400" b="1" i="0" u="none" strike="noStrike" dirty="0">
                          <a:solidFill>
                            <a:srgbClr val="000000"/>
                          </a:solidFill>
                          <a:effectLst/>
                          <a:latin typeface="宋体" panose="02010600030101010101" pitchFamily="2" charset="-122"/>
                        </a:rPr>
                        <a:t>安全要求项</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dirty="0">
                          <a:solidFill>
                            <a:srgbClr val="000000"/>
                          </a:solidFill>
                          <a:effectLst/>
                          <a:latin typeface="宋体" panose="02010600030101010101" pitchFamily="2" charset="-122"/>
                        </a:rPr>
                        <a:t>一级</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二级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三级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四级</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457200">
                <a:tc>
                  <a:txBody>
                    <a:bodyPr/>
                    <a:lstStyle/>
                    <a:p>
                      <a:pPr algn="ctr" fontAlgn="ctr"/>
                      <a:r>
                        <a:rPr lang="zh-CN" altLang="en-US" sz="1400" b="1" i="0" u="none" strike="noStrike" dirty="0">
                          <a:solidFill>
                            <a:srgbClr val="000000"/>
                          </a:solidFill>
                          <a:effectLst/>
                          <a:latin typeface="宋体" panose="02010600030101010101" pitchFamily="2" charset="-122"/>
                        </a:rPr>
                        <a:t>工业控制系统安全扩展要求</a:t>
                      </a:r>
                      <a:r>
                        <a:rPr lang="en-US" altLang="zh-CN" sz="1400" b="1" i="0" u="none" strike="noStrike" dirty="0">
                          <a:solidFill>
                            <a:srgbClr val="000000"/>
                          </a:solidFill>
                          <a:effectLst/>
                          <a:latin typeface="宋体" panose="02010600030101010101" pitchFamily="2" charset="-122"/>
                        </a:rPr>
                        <a:t>(</a:t>
                      </a:r>
                      <a:r>
                        <a:rPr lang="zh-CN" altLang="en-US" sz="1400" b="1" i="0" u="none" strike="noStrike" dirty="0">
                          <a:solidFill>
                            <a:srgbClr val="000000"/>
                          </a:solidFill>
                          <a:effectLst/>
                          <a:latin typeface="宋体" panose="02010600030101010101" pitchFamily="2" charset="-122"/>
                        </a:rPr>
                        <a:t>分册）</a:t>
                      </a:r>
                      <a:endParaRPr lang="zh-CN" altLang="en-US" sz="1400" b="1" i="0" u="none" strike="noStrike" dirty="0">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zh-CN" altLang="en-US" sz="1400" b="1" i="0" u="none" strike="noStrike">
                          <a:solidFill>
                            <a:srgbClr val="000000"/>
                          </a:solidFill>
                          <a:effectLst/>
                          <a:latin typeface="宋体" panose="02010600030101010101" pitchFamily="2" charset="-122"/>
                        </a:rPr>
                        <a:t>分层要求</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400" b="1" i="0" u="none" strike="noStrike">
                          <a:solidFill>
                            <a:srgbClr val="000000"/>
                          </a:solidFill>
                          <a:effectLst/>
                          <a:latin typeface="宋体" panose="02010600030101010101" pitchFamily="2" charset="-122"/>
                        </a:rPr>
                        <a:t>分层要求</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400" b="1" i="0" u="none" strike="noStrike">
                          <a:solidFill>
                            <a:srgbClr val="000000"/>
                          </a:solidFill>
                          <a:effectLst/>
                          <a:latin typeface="宋体" panose="02010600030101010101" pitchFamily="2" charset="-122"/>
                        </a:rPr>
                        <a:t>分层要求</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400" b="1" i="0" u="none" strike="noStrike">
                          <a:solidFill>
                            <a:srgbClr val="000000"/>
                          </a:solidFill>
                          <a:effectLst/>
                          <a:latin typeface="宋体" panose="02010600030101010101" pitchFamily="2" charset="-122"/>
                        </a:rPr>
                        <a:t>分层要求</a:t>
                      </a:r>
                      <a:endParaRPr lang="zh-CN" altLang="en-US"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57200">
                <a:tc>
                  <a:txBody>
                    <a:bodyPr/>
                    <a:lstStyle/>
                    <a:p>
                      <a:pPr algn="ctr" fontAlgn="ctr"/>
                      <a:r>
                        <a:rPr lang="zh-CN" altLang="en-US" sz="1400" b="1" i="0" u="none" strike="noStrike">
                          <a:solidFill>
                            <a:srgbClr val="000000"/>
                          </a:solidFill>
                          <a:effectLst/>
                          <a:latin typeface="宋体" panose="02010600030101010101" pitchFamily="2" charset="-122"/>
                        </a:rPr>
                        <a:t>工业控制系统安全扩展要求（</a:t>
                      </a:r>
                      <a:r>
                        <a:rPr lang="en-US" altLang="zh-CN" sz="1400" b="1" i="0" u="none" strike="noStrike">
                          <a:solidFill>
                            <a:srgbClr val="000000"/>
                          </a:solidFill>
                          <a:effectLst/>
                          <a:latin typeface="宋体" panose="02010600030101010101" pitchFamily="2" charset="-122"/>
                        </a:rPr>
                        <a:t>X.5)</a:t>
                      </a:r>
                      <a:endParaRPr lang="en-US" altLang="zh-CN" sz="1400" b="1" i="0" u="none" strike="noStrike">
                        <a:solidFill>
                          <a:srgbClr val="00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9</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15</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21</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zh-CN" sz="1400" b="1" i="0" u="none" strike="noStrike" dirty="0" smtClean="0">
                          <a:solidFill>
                            <a:srgbClr val="FF0000"/>
                          </a:solidFill>
                          <a:effectLst/>
                          <a:latin typeface="宋体" panose="02010600030101010101" pitchFamily="2" charset="-122"/>
                        </a:rPr>
                        <a:t>23</a:t>
                      </a:r>
                      <a:endParaRPr lang="en-US" altLang="zh-CN" sz="1400" b="1" i="0" u="none" strike="noStrike" dirty="0">
                        <a:solidFill>
                          <a:srgbClr val="FF0000"/>
                        </a:solidFill>
                        <a:effectLst/>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2"/>
          <p:cNvSpPr>
            <a:spLocks noGrp="1" noChangeArrowheads="1"/>
          </p:cNvSpPr>
          <p:nvPr>
            <p:ph type="title" idx="4294967295"/>
          </p:nvPr>
        </p:nvSpPr>
        <p:spPr>
          <a:xfrm>
            <a:off x="1195388" y="692150"/>
            <a:ext cx="10694988" cy="981075"/>
          </a:xfrm>
        </p:spPr>
        <p:txBody>
          <a:bodyPr wrap="square" lIns="91440" tIns="45720" rIns="91440" bIns="45720" numCol="1" anchor="b" anchorCtr="0" compatLnSpc="1"/>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工业控制系统安全扩展要求</a:t>
            </a:r>
            <a:r>
              <a:rPr kumimoji="0" lang="en-US" altLang="zh-CN" sz="36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控制点和要求项</a:t>
            </a:r>
            <a:endPar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graphicFrame>
        <p:nvGraphicFramePr>
          <p:cNvPr id="2" name="表格 1"/>
          <p:cNvGraphicFramePr>
            <a:graphicFrameLocks noGrp="1"/>
          </p:cNvGraphicFramePr>
          <p:nvPr/>
        </p:nvGraphicFramePr>
        <p:xfrm>
          <a:off x="1200150" y="1989138"/>
          <a:ext cx="10077450" cy="4248150"/>
        </p:xfrm>
        <a:graphic>
          <a:graphicData uri="http://schemas.openxmlformats.org/drawingml/2006/table">
            <a:tbl>
              <a:tblPr firstRow="1" firstCol="1" lastRow="1" lastCol="1" bandRow="1" bandCol="1">
                <a:tableStyleId>{5C22544A-7EE6-4342-B048-85BDC9FD1C3A}</a:tableStyleId>
              </a:tblPr>
              <a:tblGrid>
                <a:gridCol w="1288864"/>
                <a:gridCol w="2784997"/>
                <a:gridCol w="1500897"/>
                <a:gridCol w="1500897"/>
                <a:gridCol w="1500897"/>
                <a:gridCol w="1500897"/>
              </a:tblGrid>
              <a:tr h="386195">
                <a:tc>
                  <a:txBody>
                    <a:bodyPr/>
                    <a:lstStyle/>
                    <a:p>
                      <a:pPr algn="just">
                        <a:lnSpc>
                          <a:spcPct val="150000"/>
                        </a:lnSpc>
                        <a:spcAft>
                          <a:spcPts val="0"/>
                        </a:spcAft>
                      </a:pPr>
                      <a:r>
                        <a:rPr lang="zh-CN" sz="1500" kern="100">
                          <a:effectLst/>
                        </a:rPr>
                        <a:t>序号</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kern="100" dirty="0">
                          <a:effectLst/>
                        </a:rPr>
                        <a:t>控制点</a:t>
                      </a:r>
                      <a:endParaRPr lang="zh-CN" sz="19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kern="100">
                          <a:effectLst/>
                        </a:rPr>
                        <a:t>一级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kern="100">
                          <a:effectLst/>
                        </a:rPr>
                        <a:t>二级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kern="100">
                          <a:effectLst/>
                        </a:rPr>
                        <a:t>三级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kern="100">
                          <a:effectLst/>
                        </a:rPr>
                        <a:t>四级</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r>
              <a:tr h="386195">
                <a:tc>
                  <a:txBody>
                    <a:bodyPr/>
                    <a:lstStyle/>
                    <a:p>
                      <a:pPr algn="just">
                        <a:lnSpc>
                          <a:spcPct val="150000"/>
                        </a:lnSpc>
                        <a:spcAft>
                          <a:spcPts val="0"/>
                        </a:spcAft>
                      </a:pPr>
                      <a:r>
                        <a:rPr lang="en-US" sz="1500" kern="100">
                          <a:effectLst/>
                        </a:rPr>
                        <a:t>1</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dirty="0">
                          <a:solidFill>
                            <a:srgbClr val="FF0000"/>
                          </a:solidFill>
                          <a:effectLst/>
                        </a:rPr>
                        <a:t>室外控制设备防护</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2</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dirty="0">
                          <a:effectLst/>
                        </a:rPr>
                        <a:t>网络架构</a:t>
                      </a:r>
                      <a:endParaRPr lang="zh-CN" sz="19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3</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a:effectLst/>
                        </a:rPr>
                        <a:t>通信传输</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4</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a:effectLst/>
                        </a:rPr>
                        <a:t>访问控制</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2</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5</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dirty="0">
                          <a:solidFill>
                            <a:srgbClr val="FF0000"/>
                          </a:solidFill>
                          <a:effectLst/>
                        </a:rPr>
                        <a:t>拨号使用控制</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3</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6</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dirty="0">
                          <a:solidFill>
                            <a:srgbClr val="FF0000"/>
                          </a:solidFill>
                          <a:effectLst/>
                        </a:rPr>
                        <a:t>无线使用控制</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4</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4</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7</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dirty="0">
                          <a:solidFill>
                            <a:srgbClr val="FF0000"/>
                          </a:solidFill>
                          <a:effectLst/>
                        </a:rPr>
                        <a:t>控制设备安全</a:t>
                      </a:r>
                      <a:endParaRPr lang="zh-CN" sz="19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2</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5</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5</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8</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a:effectLst/>
                        </a:rPr>
                        <a:t>产品采购和使用</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9</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a:effectLst/>
                        </a:rPr>
                        <a:t>外包软件开发</a:t>
                      </a:r>
                      <a:endParaRPr lang="zh-CN" sz="190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r h="386195">
                <a:tc>
                  <a:txBody>
                    <a:bodyPr/>
                    <a:lstStyle/>
                    <a:p>
                      <a:pPr algn="just">
                        <a:lnSpc>
                          <a:spcPct val="150000"/>
                        </a:lnSpc>
                        <a:spcAft>
                          <a:spcPts val="0"/>
                        </a:spcAft>
                      </a:pPr>
                      <a:r>
                        <a:rPr lang="en-US" sz="1500" kern="100">
                          <a:effectLst/>
                        </a:rPr>
                        <a:t>10</a:t>
                      </a:r>
                      <a:endParaRPr lang="zh-CN" sz="1900" kern="100">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tc>
                <a:tc>
                  <a:txBody>
                    <a:bodyPr/>
                    <a:lstStyle/>
                    <a:p>
                      <a:pPr algn="just">
                        <a:lnSpc>
                          <a:spcPct val="150000"/>
                        </a:lnSpc>
                        <a:spcAft>
                          <a:spcPts val="0"/>
                        </a:spcAft>
                      </a:pPr>
                      <a:r>
                        <a:rPr lang="zh-CN" sz="1500" b="1" kern="100" dirty="0">
                          <a:solidFill>
                            <a:schemeClr val="tx1"/>
                          </a:solidFill>
                          <a:effectLst/>
                        </a:rPr>
                        <a:t>安全事件处置</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0</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a:solidFill>
                            <a:schemeClr val="tx1"/>
                          </a:solidFill>
                          <a:effectLst/>
                        </a:rPr>
                        <a:t>1</a:t>
                      </a:r>
                      <a:endParaRPr lang="zh-CN" sz="1900" b="1"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c>
                  <a:txBody>
                    <a:bodyPr/>
                    <a:lstStyle/>
                    <a:p>
                      <a:pPr algn="just">
                        <a:lnSpc>
                          <a:spcPct val="150000"/>
                        </a:lnSpc>
                        <a:spcAft>
                          <a:spcPts val="0"/>
                        </a:spcAft>
                      </a:pPr>
                      <a:r>
                        <a:rPr lang="en-US" sz="1500" b="1" kern="100" dirty="0">
                          <a:solidFill>
                            <a:schemeClr val="tx1"/>
                          </a:solidFill>
                          <a:effectLst/>
                        </a:rPr>
                        <a:t>1</a:t>
                      </a:r>
                      <a:endParaRPr lang="zh-CN" sz="19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77" marR="68577" marT="0" marB="0" anchor="ctr">
                    <a:solidFill>
                      <a:schemeClr val="bg1">
                        <a:lumMod val="95000"/>
                      </a:schemeClr>
                    </a:solidFill>
                  </a:tcPr>
                </a:tc>
              </a:tr>
            </a:tbl>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9788" y="533400"/>
            <a:ext cx="9294813" cy="1216025"/>
          </a:xfrm>
        </p:spPr>
        <p:txBody>
          <a:bodyPr vert="horz"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总结</a:t>
            </a:r>
            <a:endParaRPr kumimoji="0" lang="zh-CN" altLang="en-US" sz="32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7459" name="灯片编号占位符 3"/>
          <p:cNvSpPr txBox="1">
            <a:spLocks noGrp="1"/>
          </p:cNvSpPr>
          <p:nvPr>
            <p:ph type="sldNum" sz="quarter" idx="12"/>
          </p:nvPr>
        </p:nvSpPr>
        <p:spPr>
          <a:xfrm>
            <a:off x="4648200" y="6245225"/>
            <a:ext cx="2895600" cy="476250"/>
          </a:xfrm>
          <a:ln/>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erdana" panose="020B0604030504040204" pitchFamily="34" charset="0"/>
                <a:ea typeface="微软雅黑" panose="020B0503020204020204" pitchFamily="34" charset="-122"/>
                <a:cs typeface="+mn-cs"/>
              </a:defRPr>
            </a:lvl5pPr>
          </a:lstStyle>
          <a:p>
            <a:pPr lvl="0" algn="ctr" eaLnBrk="1" hangingPunct="1"/>
            <a:fld id="{9A0DB2DC-4C9A-4742-B13C-FB6460FD3503}" type="slidenum">
              <a:rPr lang="en-US" altLang="zh-CN" sz="1200" dirty="0">
                <a:solidFill>
                  <a:srgbClr val="000000"/>
                </a:solidFill>
                <a:ea typeface="宋体" panose="02010600030101010101" pitchFamily="2" charset="-122"/>
              </a:rPr>
            </a:fld>
            <a:endParaRPr lang="en-US" altLang="zh-CN" sz="1200" dirty="0">
              <a:solidFill>
                <a:srgbClr val="000000"/>
              </a:solidFill>
              <a:ea typeface="宋体" panose="02010600030101010101" pitchFamily="2" charset="-122"/>
            </a:endParaRPr>
          </a:p>
        </p:txBody>
      </p:sp>
      <p:sp>
        <p:nvSpPr>
          <p:cNvPr id="147460" name="内容占位符 2"/>
          <p:cNvSpPr>
            <a:spLocks noGrp="1"/>
          </p:cNvSpPr>
          <p:nvPr>
            <p:ph idx="1"/>
          </p:nvPr>
        </p:nvSpPr>
        <p:spPr>
          <a:xfrm>
            <a:off x="839788" y="1828800"/>
            <a:ext cx="10585450" cy="4343400"/>
          </a:xfrm>
          <a:ln/>
        </p:spPr>
        <p:txBody>
          <a:bodyPr vert="horz" wrap="square" lIns="91440" tIns="45720" rIns="91440" bIns="45720" anchor="t" anchorCtr="0"/>
          <a:p>
            <a:pPr>
              <a:lnSpc>
                <a:spcPct val="200000"/>
              </a:lnSpc>
            </a:pPr>
            <a:r>
              <a:rPr lang="en-US" altLang="zh-CN" dirty="0">
                <a:solidFill>
                  <a:srgbClr val="FF0000"/>
                </a:solidFill>
              </a:rPr>
              <a:t>GB/T22239-2019《</a:t>
            </a:r>
            <a:r>
              <a:rPr lang="zh-CN" altLang="en-US" dirty="0">
                <a:solidFill>
                  <a:srgbClr val="FF0000"/>
                </a:solidFill>
              </a:rPr>
              <a:t>信息安全技术 网络安全等级保护基本要求</a:t>
            </a:r>
            <a:r>
              <a:rPr lang="en-US" altLang="zh-CN" dirty="0">
                <a:solidFill>
                  <a:srgbClr val="FF0000"/>
                </a:solidFill>
              </a:rPr>
              <a:t>》 </a:t>
            </a:r>
            <a:r>
              <a:rPr lang="zh-CN" altLang="en-US" dirty="0"/>
              <a:t>将替代原来的</a:t>
            </a:r>
            <a:r>
              <a:rPr lang="en-US" altLang="zh-CN" dirty="0"/>
              <a:t>GB/T22239-2008《</a:t>
            </a:r>
            <a:r>
              <a:rPr lang="zh-CN" altLang="en-US" dirty="0"/>
              <a:t>信息安全技术 信息系统安全等级保护基本要求</a:t>
            </a:r>
            <a:r>
              <a:rPr lang="en-US" altLang="zh-CN" dirty="0"/>
              <a:t>》</a:t>
            </a:r>
            <a:r>
              <a:rPr lang="zh-CN" altLang="en-US" dirty="0"/>
              <a:t>。</a:t>
            </a:r>
            <a:endParaRPr lang="en-US" altLang="zh-CN" sz="3600" dirty="0">
              <a:solidFill>
                <a:srgbClr val="FF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灯片编号占位符 3"/>
          <p:cNvSpPr txBox="1">
            <a:spLocks noGrp="1"/>
          </p:cNvSpPr>
          <p:nvPr>
            <p:ph type="sldNum" sz="quarter" idx="12"/>
          </p:nvPr>
        </p:nvSpPr>
        <p:spPr>
          <a:ln/>
        </p:spPr>
        <p:txBody>
          <a:bodyPr/>
          <a:p>
            <a:pPr marL="0" indent="0" eaLnBrk="1" hangingPunct="1">
              <a:lnSpc>
                <a:spcPct val="100000"/>
              </a:lnSpc>
              <a:buClrTx/>
              <a:buFontTx/>
              <a:buNone/>
            </a:pPr>
            <a:fld id="{9A0DB2DC-4C9A-4742-B13C-FB6460FD3503}" type="slidenum">
              <a:rPr lang="en-US" altLang="zh-CN" sz="1200" b="0" dirty="0">
                <a:solidFill>
                  <a:srgbClr val="000000"/>
                </a:solidFill>
                <a:ea typeface="宋体" panose="02010600030101010101" pitchFamily="2" charset="-122"/>
              </a:rPr>
            </a:fld>
            <a:endParaRPr lang="en-US" altLang="zh-CN" sz="1200" b="0" dirty="0">
              <a:solidFill>
                <a:srgbClr val="000000"/>
              </a:solidFill>
              <a:ea typeface="宋体" panose="02010600030101010101" pitchFamily="2" charset="-122"/>
            </a:endParaRPr>
          </a:p>
        </p:txBody>
      </p:sp>
      <p:sp>
        <p:nvSpPr>
          <p:cNvPr id="2" name="标题 1"/>
          <p:cNvSpPr>
            <a:spLocks noGrp="1"/>
          </p:cNvSpPr>
          <p:nvPr>
            <p:ph type="title" idx="4294967295"/>
          </p:nvPr>
        </p:nvSpPr>
        <p:spPr>
          <a:xfrm>
            <a:off x="793750" y="908050"/>
            <a:ext cx="9251950" cy="714375"/>
          </a:xfrm>
        </p:spPr>
        <p:txBody>
          <a:bodyPr wrap="square" lIns="91440" tIns="45720" rIns="91440" bIns="4572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网络安全等级保护</a:t>
            </a:r>
            <a:r>
              <a:rPr kumimoji="0" lang="en-US" altLang="zh-CN"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2.0-</a:t>
            </a:r>
            <a:r>
              <a:rPr kumimoji="0" lang="zh-CN" altLang="en-US" sz="36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主要标准</a:t>
            </a:r>
            <a:endParaRPr kumimoji="0" lang="zh-CN" altLang="en-US" sz="36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5540" name="内容占位符 2"/>
          <p:cNvSpPr>
            <a:spLocks noGrp="1"/>
          </p:cNvSpPr>
          <p:nvPr>
            <p:ph idx="1"/>
          </p:nvPr>
        </p:nvSpPr>
        <p:spPr>
          <a:xfrm>
            <a:off x="793750" y="1989138"/>
            <a:ext cx="10558463" cy="4343400"/>
          </a:xfrm>
          <a:ln/>
        </p:spPr>
        <p:txBody>
          <a:bodyPr vert="horz" wrap="square" lIns="91440" tIns="45720" rIns="91440" bIns="45720" anchor="t" anchorCtr="0"/>
          <a:p>
            <a:pPr eaLnBrk="1" hangingPunct="1">
              <a:lnSpc>
                <a:spcPct val="140000"/>
              </a:lnSpc>
            </a:pPr>
            <a:r>
              <a:rPr lang="zh-CN" altLang="en-US" sz="2400" dirty="0">
                <a:latin typeface="楷体_GB2312" pitchFamily="49" charset="-122"/>
                <a:ea typeface="楷体_GB2312" pitchFamily="49" charset="-122"/>
              </a:rPr>
              <a:t>网络安全等级保护条例（总要求</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上位文件）</a:t>
            </a:r>
            <a:endParaRPr lang="en-US" altLang="zh-CN" sz="2400" dirty="0">
              <a:latin typeface="楷体_GB2312" pitchFamily="49" charset="-122"/>
              <a:ea typeface="楷体_GB2312" pitchFamily="49" charset="-122"/>
            </a:endParaRPr>
          </a:p>
          <a:p>
            <a:pPr eaLnBrk="1" hangingPunct="1"/>
            <a:r>
              <a:rPr lang="zh-CN" altLang="en-US" sz="2400" dirty="0">
                <a:latin typeface="楷体_GB2312" pitchFamily="49" charset="-122"/>
                <a:ea typeface="楷体_GB2312" pitchFamily="49" charset="-122"/>
              </a:rPr>
              <a:t>计算机信息系统安全保护等级划分准则（</a:t>
            </a:r>
            <a:r>
              <a:rPr lang="en-US" altLang="zh-CN" sz="2400" dirty="0">
                <a:latin typeface="楷体_GB2312" pitchFamily="49" charset="-122"/>
                <a:ea typeface="楷体_GB2312" pitchFamily="49" charset="-122"/>
              </a:rPr>
              <a:t>GB 17859-1999</a:t>
            </a:r>
            <a:r>
              <a:rPr lang="zh-CN" altLang="en-US" sz="2400" dirty="0">
                <a:latin typeface="楷体_GB2312" pitchFamily="49" charset="-122"/>
                <a:ea typeface="楷体_GB2312" pitchFamily="49" charset="-122"/>
              </a:rPr>
              <a:t>）（上位标准）</a:t>
            </a:r>
            <a:endParaRPr lang="en-US" altLang="zh-CN" sz="2400" dirty="0">
              <a:latin typeface="楷体_GB2312" pitchFamily="49" charset="-122"/>
              <a:ea typeface="楷体_GB2312" pitchFamily="49" charset="-122"/>
            </a:endParaRPr>
          </a:p>
          <a:p>
            <a:pPr eaLnBrk="1" hangingPunct="1"/>
            <a:r>
              <a:rPr lang="zh-CN" altLang="en-US" sz="2400" dirty="0">
                <a:solidFill>
                  <a:srgbClr val="FF0000"/>
                </a:solidFill>
                <a:latin typeface="楷体_GB2312" pitchFamily="49" charset="-122"/>
                <a:ea typeface="楷体_GB2312" pitchFamily="49" charset="-122"/>
              </a:rPr>
              <a:t>网络安全等级保护实施指南（</a:t>
            </a:r>
            <a:r>
              <a:rPr lang="en-US" altLang="zh-CN" sz="2400" dirty="0">
                <a:solidFill>
                  <a:srgbClr val="FF0000"/>
                </a:solidFill>
                <a:latin typeface="楷体_GB2312" pitchFamily="49" charset="-122"/>
                <a:ea typeface="楷体_GB2312" pitchFamily="49" charset="-122"/>
              </a:rPr>
              <a:t>GB/T25058</a:t>
            </a:r>
            <a:r>
              <a:rPr lang="zh-CN" altLang="en-US" sz="2400" dirty="0">
                <a:solidFill>
                  <a:srgbClr val="FF0000"/>
                </a:solidFill>
                <a:latin typeface="楷体_GB2312" pitchFamily="49" charset="-122"/>
                <a:ea typeface="楷体_GB2312" pitchFamily="49" charset="-122"/>
              </a:rPr>
              <a:t>）（正在修订）</a:t>
            </a:r>
            <a:endParaRPr lang="en-US" altLang="zh-CN" sz="2400" dirty="0">
              <a:solidFill>
                <a:srgbClr val="FF0000"/>
              </a:solidFill>
              <a:latin typeface="楷体_GB2312" pitchFamily="49" charset="-122"/>
              <a:ea typeface="楷体_GB2312" pitchFamily="49" charset="-122"/>
            </a:endParaRPr>
          </a:p>
          <a:p>
            <a:pPr eaLnBrk="1" hangingPunct="1"/>
            <a:r>
              <a:rPr lang="zh-CN" altLang="en-US" sz="2400" dirty="0">
                <a:solidFill>
                  <a:srgbClr val="FF0000"/>
                </a:solidFill>
                <a:latin typeface="楷体_GB2312" pitchFamily="49" charset="-122"/>
                <a:ea typeface="楷体_GB2312" pitchFamily="49" charset="-122"/>
              </a:rPr>
              <a:t>网络安全等级保护定级指南（</a:t>
            </a:r>
            <a:r>
              <a:rPr lang="en-US" altLang="zh-CN" sz="2400" dirty="0">
                <a:solidFill>
                  <a:srgbClr val="FF0000"/>
                </a:solidFill>
                <a:latin typeface="楷体_GB2312" pitchFamily="49" charset="-122"/>
                <a:ea typeface="楷体_GB2312" pitchFamily="49" charset="-122"/>
              </a:rPr>
              <a:t>GB/T22240</a:t>
            </a:r>
            <a:r>
              <a:rPr lang="zh-CN" altLang="en-US" sz="2400" dirty="0">
                <a:solidFill>
                  <a:srgbClr val="FF0000"/>
                </a:solidFill>
                <a:latin typeface="楷体_GB2312" pitchFamily="49" charset="-122"/>
                <a:ea typeface="楷体_GB2312" pitchFamily="49" charset="-122"/>
              </a:rPr>
              <a:t>）（正在修订）</a:t>
            </a:r>
            <a:endParaRPr lang="zh-CN" altLang="en-US" sz="2400" dirty="0">
              <a:solidFill>
                <a:srgbClr val="FF0000"/>
              </a:solidFill>
              <a:latin typeface="楷体_GB2312" pitchFamily="49" charset="-122"/>
              <a:ea typeface="楷体_GB2312" pitchFamily="49" charset="-122"/>
            </a:endParaRPr>
          </a:p>
          <a:p>
            <a:pPr eaLnBrk="1" hangingPunct="1"/>
            <a:r>
              <a:rPr lang="zh-CN" altLang="en-US" sz="2400" dirty="0">
                <a:solidFill>
                  <a:srgbClr val="FF0000"/>
                </a:solidFill>
                <a:latin typeface="楷体_GB2312" pitchFamily="49" charset="-122"/>
                <a:ea typeface="楷体_GB2312" pitchFamily="49" charset="-122"/>
              </a:rPr>
              <a:t>网络安全等级保护基本要求（</a:t>
            </a:r>
            <a:r>
              <a:rPr lang="en-US" altLang="zh-CN" sz="2400" dirty="0">
                <a:solidFill>
                  <a:srgbClr val="FF0000"/>
                </a:solidFill>
                <a:latin typeface="楷体_GB2312" pitchFamily="49" charset="-122"/>
                <a:ea typeface="楷体_GB2312" pitchFamily="49" charset="-122"/>
              </a:rPr>
              <a:t>GB/T22239-2019</a:t>
            </a:r>
            <a:r>
              <a:rPr lang="zh-CN" altLang="en-US" sz="2400" dirty="0">
                <a:solidFill>
                  <a:srgbClr val="FF0000"/>
                </a:solidFill>
                <a:latin typeface="楷体_GB2312" pitchFamily="49" charset="-122"/>
                <a:ea typeface="楷体_GB2312" pitchFamily="49" charset="-122"/>
              </a:rPr>
              <a:t>）</a:t>
            </a:r>
            <a:endParaRPr lang="en-US" altLang="zh-CN" sz="2400" dirty="0">
              <a:solidFill>
                <a:srgbClr val="FF0000"/>
              </a:solidFill>
              <a:latin typeface="楷体_GB2312" pitchFamily="49" charset="-122"/>
              <a:ea typeface="楷体_GB2312" pitchFamily="49" charset="-122"/>
            </a:endParaRPr>
          </a:p>
          <a:p>
            <a:pPr eaLnBrk="1" hangingPunct="1"/>
            <a:r>
              <a:rPr lang="zh-CN" altLang="en-US" sz="2400" dirty="0">
                <a:solidFill>
                  <a:srgbClr val="FF0000"/>
                </a:solidFill>
                <a:latin typeface="楷体_GB2312" pitchFamily="49" charset="-122"/>
                <a:ea typeface="楷体_GB2312" pitchFamily="49" charset="-122"/>
              </a:rPr>
              <a:t>网络安全等级保护设计技术要求（</a:t>
            </a:r>
            <a:r>
              <a:rPr lang="en-US" altLang="zh-CN" sz="2400" dirty="0">
                <a:solidFill>
                  <a:srgbClr val="FF0000"/>
                </a:solidFill>
                <a:latin typeface="楷体_GB2312" pitchFamily="49" charset="-122"/>
                <a:ea typeface="楷体_GB2312" pitchFamily="49" charset="-122"/>
              </a:rPr>
              <a:t>GB/T25070-2019</a:t>
            </a:r>
            <a:r>
              <a:rPr lang="zh-CN" altLang="en-US" sz="2400" dirty="0">
                <a:solidFill>
                  <a:srgbClr val="FF0000"/>
                </a:solidFill>
                <a:latin typeface="楷体_GB2312" pitchFamily="49" charset="-122"/>
                <a:ea typeface="楷体_GB2312" pitchFamily="49" charset="-122"/>
              </a:rPr>
              <a:t>）</a:t>
            </a:r>
            <a:endParaRPr lang="zh-CN" altLang="en-US" sz="2400" dirty="0">
              <a:solidFill>
                <a:srgbClr val="FF0000"/>
              </a:solidFill>
              <a:latin typeface="楷体_GB2312" pitchFamily="49" charset="-122"/>
              <a:ea typeface="楷体_GB2312" pitchFamily="49" charset="-122"/>
            </a:endParaRPr>
          </a:p>
          <a:p>
            <a:pPr eaLnBrk="1" hangingPunct="1"/>
            <a:r>
              <a:rPr lang="zh-CN" altLang="en-US" sz="2400" dirty="0">
                <a:solidFill>
                  <a:srgbClr val="FF0000"/>
                </a:solidFill>
                <a:latin typeface="楷体_GB2312" pitchFamily="49" charset="-122"/>
                <a:ea typeface="楷体_GB2312" pitchFamily="49" charset="-122"/>
              </a:rPr>
              <a:t>网络安全等级保护测评要求（</a:t>
            </a:r>
            <a:r>
              <a:rPr lang="en-US" altLang="zh-CN" sz="2400" dirty="0">
                <a:solidFill>
                  <a:srgbClr val="FF0000"/>
                </a:solidFill>
                <a:latin typeface="楷体_GB2312" pitchFamily="49" charset="-122"/>
                <a:ea typeface="楷体_GB2312" pitchFamily="49" charset="-122"/>
              </a:rPr>
              <a:t>GB/T28448-2019</a:t>
            </a:r>
            <a:r>
              <a:rPr lang="zh-CN" altLang="en-US" sz="2400" dirty="0">
                <a:solidFill>
                  <a:srgbClr val="FF0000"/>
                </a:solidFill>
                <a:latin typeface="楷体_GB2312" pitchFamily="49" charset="-122"/>
                <a:ea typeface="楷体_GB2312" pitchFamily="49" charset="-122"/>
              </a:rPr>
              <a:t>）</a:t>
            </a:r>
            <a:endParaRPr lang="zh-CN" altLang="en-US" sz="2400" dirty="0">
              <a:solidFill>
                <a:srgbClr val="FF0000"/>
              </a:solidFill>
              <a:latin typeface="楷体_GB2312" pitchFamily="49" charset="-122"/>
              <a:ea typeface="楷体_GB2312" pitchFamily="49" charset="-122"/>
            </a:endParaRPr>
          </a:p>
          <a:p>
            <a:pPr eaLnBrk="1" hangingPunct="1"/>
            <a:r>
              <a:rPr lang="zh-CN" altLang="en-US" sz="2400" dirty="0">
                <a:solidFill>
                  <a:srgbClr val="FF0000"/>
                </a:solidFill>
                <a:latin typeface="楷体_GB2312" pitchFamily="49" charset="-122"/>
                <a:ea typeface="楷体_GB2312" pitchFamily="49" charset="-122"/>
              </a:rPr>
              <a:t>网络安全等级保护测评过程指南（</a:t>
            </a:r>
            <a:r>
              <a:rPr lang="en-US" altLang="zh-CN" sz="2400" dirty="0">
                <a:solidFill>
                  <a:srgbClr val="FF0000"/>
                </a:solidFill>
                <a:latin typeface="楷体_GB2312" pitchFamily="49" charset="-122"/>
                <a:ea typeface="楷体_GB2312" pitchFamily="49" charset="-122"/>
              </a:rPr>
              <a:t>GB/T28449-2018</a:t>
            </a:r>
            <a:r>
              <a:rPr lang="zh-CN" altLang="en-US" sz="2400" dirty="0">
                <a:solidFill>
                  <a:srgbClr val="FF0000"/>
                </a:solidFill>
                <a:latin typeface="楷体_GB2312" pitchFamily="49" charset="-122"/>
                <a:ea typeface="楷体_GB2312" pitchFamily="49" charset="-122"/>
              </a:rPr>
              <a:t>）</a:t>
            </a:r>
            <a:endParaRPr lang="en-US" altLang="zh-CN" sz="2800" dirty="0"/>
          </a:p>
          <a:p>
            <a:endParaRPr lang="zh-CN" altLang="en-US" sz="2000" dirty="0"/>
          </a:p>
          <a:p>
            <a:pPr>
              <a:lnSpc>
                <a:spcPct val="200000"/>
              </a:lnSpc>
            </a:pPr>
            <a:endParaRPr lang="en-US" altLang="zh-CN" sz="2400" dirty="0">
              <a:solidFill>
                <a:srgbClr val="FF0000"/>
              </a:solidFill>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82" name="Rectangle 2"/>
          <p:cNvSpPr>
            <a:spLocks noGrp="1" noChangeArrowheads="1"/>
          </p:cNvSpPr>
          <p:nvPr>
            <p:ph type="ctrTitle"/>
          </p:nvPr>
        </p:nvSpPr>
        <p:spPr>
          <a:xfrm>
            <a:off x="4524375" y="2928938"/>
            <a:ext cx="3671888" cy="1371600"/>
          </a:xfrm>
        </p:spPr>
        <p:txBody>
          <a:bodyPr vert="horz" wrap="square" lIns="91440" tIns="45720" rIns="91440" bIns="45720" numCol="1" anchor="b"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4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谢 谢</a:t>
            </a:r>
            <a:endParaRPr kumimoji="0" lang="zh-CN" altLang="en-US" sz="8400" b="0"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8483" name="Rectangle 3"/>
          <p:cNvSpPr>
            <a:spLocks noGrp="1"/>
          </p:cNvSpPr>
          <p:nvPr>
            <p:ph type="subTitle" idx="1"/>
          </p:nvPr>
        </p:nvSpPr>
        <p:spPr>
          <a:xfrm>
            <a:off x="3000375" y="3716338"/>
            <a:ext cx="7239000" cy="2449512"/>
          </a:xfrm>
          <a:ln/>
        </p:spPr>
        <p:txBody>
          <a:bodyPr vert="horz" wrap="square" lIns="91440" tIns="45720" rIns="91440" bIns="45720" anchor="t" anchorCtr="0"/>
          <a:p>
            <a:pPr algn="r" eaLnBrk="1" hangingPunct="1">
              <a:lnSpc>
                <a:spcPct val="120000"/>
              </a:lnSpc>
              <a:buClr>
                <a:srgbClr val="EE0000"/>
              </a:buClr>
              <a:buSzTx/>
            </a:pPr>
            <a:endParaRPr lang="en-US" altLang="zh-CN" sz="3200" dirty="0">
              <a:latin typeface="楷体_GB2312" pitchFamily="49" charset="-122"/>
              <a:ea typeface="+mn-ea"/>
              <a:cs typeface="+mn-cs"/>
            </a:endParaRPr>
          </a:p>
          <a:p>
            <a:pPr algn="r" eaLnBrk="1" hangingPunct="1">
              <a:buClr>
                <a:srgbClr val="EE0000"/>
              </a:buClr>
              <a:buSzTx/>
            </a:pPr>
            <a:endParaRPr lang="en-US" altLang="zh-CN" sz="3200" dirty="0">
              <a:latin typeface="楷体_GB2312" pitchFamily="49" charset="-122"/>
              <a:ea typeface="+mn-ea"/>
              <a:cs typeface="+mn-cs"/>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9506" name="Picture 2" descr="D:\Documents\Downloads\1024.jpg"/>
          <p:cNvPicPr>
            <a:picLocks noChangeAspect="1"/>
          </p:cNvPicPr>
          <p:nvPr/>
        </p:nvPicPr>
        <p:blipFill>
          <a:blip r:embed="rId1"/>
          <a:stretch>
            <a:fillRect/>
          </a:stretch>
        </p:blipFill>
        <p:spPr>
          <a:xfrm>
            <a:off x="0" y="0"/>
            <a:ext cx="12192000" cy="6878638"/>
          </a:xfrm>
          <a:prstGeom prst="rect">
            <a:avLst/>
          </a:prstGeom>
          <a:noFill/>
          <a:ln w="9525">
            <a:noFill/>
          </a:ln>
        </p:spPr>
      </p:pic>
    </p:spTree>
  </p:cSld>
  <p:clrMapOvr>
    <a:masterClrMapping/>
  </p:clrMapOvr>
  <p:transition/>
</p:sld>
</file>

<file path=ppt/theme/theme1.xml><?xml version="1.0" encoding="utf-8"?>
<a:theme xmlns:a="http://schemas.openxmlformats.org/drawingml/2006/main" name="8_公安部第三研究所（红）">
  <a:themeElements>
    <a:clrScheme name="公安部第三研究所（红）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公安部第三研究所（红）">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pct80">
          <a:fgClr>
            <a:srgbClr val="FF0000"/>
          </a:fgClr>
          <a:bgClr>
            <a:srgbClr val="FFFFFF"/>
          </a:bgClr>
        </a:patt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00"/>
            </a:solidFill>
            <a:effectLst/>
            <a:latin typeface="仿宋_GB2312" panose="02010609030101010101" pitchFamily="49" charset="-122"/>
            <a:ea typeface="仿宋_GB2312" panose="02010609030101010101" pitchFamily="49" charset="-122"/>
          </a:defRPr>
        </a:defPPr>
      </a:lstStyle>
    </a:spDef>
    <a:lnDef>
      <a:spPr bwMode="auto">
        <a:xfrm>
          <a:off x="0" y="0"/>
          <a:ext cx="1" cy="1"/>
        </a:xfrm>
        <a:custGeom>
          <a:avLst/>
          <a:gdLst/>
          <a:ahLst/>
          <a:cxnLst/>
          <a:rect l="0" t="0" r="0" b="0"/>
          <a:pathLst/>
        </a:custGeom>
        <a:pattFill prst="pct80">
          <a:fgClr>
            <a:srgbClr val="FF0000"/>
          </a:fgClr>
          <a:bgClr>
            <a:srgbClr val="FFFFFF"/>
          </a:bgClr>
        </a:patt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00"/>
            </a:solidFill>
            <a:effectLst/>
            <a:latin typeface="仿宋_GB2312" panose="02010609030101010101" pitchFamily="49" charset="-122"/>
            <a:ea typeface="仿宋_GB2312" panose="02010609030101010101" pitchFamily="49" charset="-122"/>
          </a:defRPr>
        </a:defPPr>
      </a:lstStyle>
    </a:lnDef>
  </a:objectDefaults>
  <a:extraClrSchemeLst>
    <a:extraClrScheme>
      <a:clrScheme name="公安部第三研究所（红）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公安部第三研究所（红）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公安部第三研究所（红）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公安部第三研究所（红）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公安部第三研究所（红）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公安部第三研究所（红）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公安部第三研究所（红）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公安部第三研究所（红）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公安部第三研究所（红）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模块">
  <a:themeElements>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模块">
      <a:majorFont>
        <a:latin typeface="Corbel"/>
        <a:ea typeface="华文楷体"/>
        <a:cs typeface=""/>
      </a:majorFont>
      <a:minorFont>
        <a:latin typeface="Corbel"/>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0</TotalTime>
  <Words>12651</Words>
  <Application>WPS 演示</Application>
  <PresentationFormat>自定义</PresentationFormat>
  <Paragraphs>3288</Paragraphs>
  <Slides>91</Slides>
  <Notes>80</Notes>
  <HiddenSlides>0</HiddenSlides>
  <MMClips>0</MMClips>
  <ScaleCrop>false</ScaleCrop>
  <HeadingPairs>
    <vt:vector size="8" baseType="variant">
      <vt:variant>
        <vt:lpstr>已用的字体</vt:lpstr>
      </vt:variant>
      <vt:variant>
        <vt:i4>26</vt:i4>
      </vt:variant>
      <vt:variant>
        <vt:lpstr>主题</vt:lpstr>
      </vt:variant>
      <vt:variant>
        <vt:i4>2</vt:i4>
      </vt:variant>
      <vt:variant>
        <vt:lpstr>嵌入 OLE 服务器</vt:lpstr>
      </vt:variant>
      <vt:variant>
        <vt:i4>12</vt:i4>
      </vt:variant>
      <vt:variant>
        <vt:lpstr>幻灯片标题</vt:lpstr>
      </vt:variant>
      <vt:variant>
        <vt:i4>91</vt:i4>
      </vt:variant>
    </vt:vector>
  </HeadingPairs>
  <TitlesOfParts>
    <vt:vector size="131" baseType="lpstr">
      <vt:lpstr>Arial</vt:lpstr>
      <vt:lpstr>宋体</vt:lpstr>
      <vt:lpstr>Wingdings</vt:lpstr>
      <vt:lpstr>Verdana</vt:lpstr>
      <vt:lpstr>微软雅黑</vt:lpstr>
      <vt:lpstr>Corbel</vt:lpstr>
      <vt:lpstr>华文楷体</vt:lpstr>
      <vt:lpstr>Wingdings 2</vt:lpstr>
      <vt:lpstr>Wingdings</vt:lpstr>
      <vt:lpstr>Wingdings 3</vt:lpstr>
      <vt:lpstr>Symbol</vt:lpstr>
      <vt:lpstr>Times New Roman</vt:lpstr>
      <vt:lpstr>楷体</vt:lpstr>
      <vt:lpstr>华文行楷</vt:lpstr>
      <vt:lpstr>Candara</vt:lpstr>
      <vt:lpstr>华文细黑</vt:lpstr>
      <vt:lpstr>Calibri</vt:lpstr>
      <vt:lpstr>楷体_GB2312</vt:lpstr>
      <vt:lpstr>新宋体</vt:lpstr>
      <vt:lpstr>Vrinda</vt:lpstr>
      <vt:lpstr>Segoe Print</vt:lpstr>
      <vt:lpstr>等线</vt:lpstr>
      <vt:lpstr>仿宋_GB2312</vt:lpstr>
      <vt:lpstr>Calibri</vt:lpstr>
      <vt:lpstr>Times New Roman</vt:lpstr>
      <vt:lpstr>Arial Unicode MS</vt:lpstr>
      <vt:lpstr>8_公安部第三研究所（红）</vt:lpstr>
      <vt:lpstr>模块</vt:lpstr>
      <vt:lpstr>Photoshop.Image.8</vt:lpstr>
      <vt:lpstr>Photoshop.Image.8</vt:lpstr>
      <vt:lpstr>Photoshop.Image.8</vt:lpstr>
      <vt:lpstr>Visio.Drawing.11</vt:lpstr>
      <vt:lpstr>Photoshop.Image.8</vt:lpstr>
      <vt:lpstr>Photoshop.Image.8</vt:lpstr>
      <vt:lpstr>Photoshop.Image.8</vt:lpstr>
      <vt:lpstr>Photoshop.Image.8</vt:lpstr>
      <vt:lpstr>Photoshop.Image.8</vt:lpstr>
      <vt:lpstr>Photoshop.Image.8</vt:lpstr>
      <vt:lpstr>Photoshop.Image.8</vt:lpstr>
      <vt:lpstr>Photoshop.Image.8</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cspec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如何建设符合信息安全等级保护要求的信息系统？         信息安全等级保护的核心是对信息系统分等级、按标准进行建设、管理和监督。任何建设都必须从规划设计开始。</dc:title>
  <dc:creator>zyl</dc:creator>
  <cp:lastModifiedBy>Administrator</cp:lastModifiedBy>
  <cp:revision>651</cp:revision>
  <dcterms:created xsi:type="dcterms:W3CDTF">2005-09-02T05:56:18Z</dcterms:created>
  <dcterms:modified xsi:type="dcterms:W3CDTF">2021-05-19T04:31:57Z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F6FBBDB32C3041269AAFF215BE505E8D</vt:lpwstr>
  </property>
  <property fmtid="{D5CDD505-2E9C-101B-9397-08002B2CF9AE}" pid="3" name="KSOProductBuildVer">
    <vt:lpwstr>2052-11.1.0.10495</vt:lpwstr>
  </property>
</Properties>
</file>